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heme/theme2.xml" ContentType="application/vnd.openxmlformats-officedocument.them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notesSlides/notesSlide1.xml" ContentType="application/vnd.openxmlformats-officedocument.presentationml.notesSlide+xml"/>
  <Override PartName="/ppt/tags/tag169.xml" ContentType="application/vnd.openxmlformats-officedocument.presentationml.tags+xml"/>
  <Override PartName="/ppt/tags/tag170.xml" ContentType="application/vnd.openxmlformats-officedocument.presentationml.tags+xml"/>
  <Override PartName="/ppt/notesSlides/notesSlide2.xml" ContentType="application/vnd.openxmlformats-officedocument.presentationml.notesSlide+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315" r:id="rId2"/>
    <p:sldId id="2171" r:id="rId3"/>
    <p:sldId id="2274" r:id="rId4"/>
    <p:sldId id="2237" r:id="rId5"/>
    <p:sldId id="2310" r:id="rId6"/>
    <p:sldId id="2249" r:id="rId7"/>
    <p:sldId id="2327" r:id="rId8"/>
    <p:sldId id="2225" r:id="rId9"/>
    <p:sldId id="2311" r:id="rId10"/>
    <p:sldId id="2273" r:id="rId11"/>
  </p:sldIdLst>
  <p:sldSz cx="12192000" cy="6858000"/>
  <p:notesSz cx="6858000" cy="9144000"/>
  <p:custDataLst>
    <p:tags r:id="rId13"/>
  </p:custDataLst>
  <p:defaultTex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605" userDrawn="1">
          <p15:clr>
            <a:srgbClr val="A4A3A4"/>
          </p15:clr>
        </p15:guide>
        <p15:guide id="2" pos="3772" userDrawn="1">
          <p15:clr>
            <a:srgbClr val="A4A3A4"/>
          </p15:clr>
        </p15:guide>
        <p15:guide id="3" orient="horz"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u jiancai" initials="Wj" lastIdx="2" clrIdx="0"/>
  <p:cmAuthor id="2" name="zxSHA Gu,Tianli (MED ClinOps) EXTERNAL" initials="zG(CE" lastIdx="4" clrIdx="1"/>
  <p:cmAuthor id="3" name="Du,Jing (MED ClinOps) BII-CN-B" initials="D(CB"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BB889C"/>
    <a:srgbClr val="910010"/>
    <a:srgbClr val="4886D8"/>
    <a:srgbClr val="9DC3E6"/>
    <a:srgbClr val="0070C0"/>
    <a:srgbClr val="69A35B"/>
    <a:srgbClr val="1AA3AA"/>
    <a:srgbClr val="3A5F93"/>
    <a:srgbClr val="1C48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31" autoAdjust="0"/>
    <p:restoredTop sz="94660"/>
  </p:normalViewPr>
  <p:slideViewPr>
    <p:cSldViewPr snapToGrid="0" showGuides="1">
      <p:cViewPr varScale="1">
        <p:scale>
          <a:sx n="108" d="100"/>
          <a:sy n="108" d="100"/>
        </p:scale>
        <p:origin x="888" y="96"/>
      </p:cViewPr>
      <p:guideLst>
        <p:guide orient="horz" pos="3605"/>
        <p:guide pos="3772"/>
        <p:guide orient="horz" pos="216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AA46FB-DBDC-4998-A3B8-E2D7290CE818}" type="datetimeFigureOut">
              <a:rPr lang="zh-CN" altLang="en-US" smtClean="0"/>
              <a:pPr/>
              <a:t>2026/8/31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01D2AB-D8F6-4361-80F7-BCE9DDD1A5C7}"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E01D2AB-D8F6-4361-80F7-BCE9DDD1A5C7}" type="slidenum">
              <a:rPr lang="zh-CN" altLang="en-US" smtClean="0"/>
              <a:pPr/>
              <a:t>6</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E01D2AB-D8F6-4361-80F7-BCE9DDD1A5C7}" type="slidenum">
              <a:rPr lang="zh-CN" altLang="en-US" smtClean="0"/>
              <a:pPr/>
              <a:t>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0.xml"/><Relationship Id="rId7"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9" Type="http://schemas.openxmlformats.org/officeDocument/2006/relationships/image" Target="file:///C:\Users\1V994W2\PycharmProjects\PPT_Background_Generation/pic_temp/pic_sup.png" TargetMode="External"/></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image" Target="file:///C:\Users\1V994W2\PycharmProjects\PPT_Background_Generation/pic_temp/1_pic_quater_right_up.png" TargetMode="Externa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image" Target="../media/image3.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image" Target="file:///C:\Users\1V994W2\PycharmProjects\PPT_Background_Generation/pic_temp/0_pic_quater_left_up.png" TargetMode="External"/><Relationship Id="rId5" Type="http://schemas.openxmlformats.org/officeDocument/2006/relationships/tags" Target="../tags/tag18.xml"/><Relationship Id="rId10" Type="http://schemas.openxmlformats.org/officeDocument/2006/relationships/image" Target="../media/image2.png"/><Relationship Id="rId4" Type="http://schemas.openxmlformats.org/officeDocument/2006/relationships/tags" Target="../tags/tag17.xml"/><Relationship Id="rId9"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image" Target="file:///C:\Users\1V994W2\PycharmProjects\PPT_Background_Generation/pic_temp/pic_half_right.png" TargetMode="External"/><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image" Target="../media/image5.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image" Target="file:///C:\Users\1V994W2\PycharmProjects\PPT_Background_Generation/pic_temp/pic_half_left.png" TargetMode="External"/><Relationship Id="rId5" Type="http://schemas.openxmlformats.org/officeDocument/2006/relationships/tags" Target="../tags/tag26.xml"/><Relationship Id="rId10" Type="http://schemas.openxmlformats.org/officeDocument/2006/relationships/image" Target="../media/image4.png"/><Relationship Id="rId4" Type="http://schemas.openxmlformats.org/officeDocument/2006/relationships/tags" Target="../tags/tag25.xml"/><Relationship Id="rId9"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image" Target="../media/image3.png"/><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image" Target="file:///C:\Users\1V994W2\PycharmProjects\PPT_Background_Generation/pic_temp/0_pic_quater_left_up.png" TargetMode="Externa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image" Target="../media/image2.png"/><Relationship Id="rId5" Type="http://schemas.openxmlformats.org/officeDocument/2006/relationships/tags" Target="../tags/tag34.xml"/><Relationship Id="rId10" Type="http://schemas.openxmlformats.org/officeDocument/2006/relationships/slideMaster" Target="../slideMasters/slideMaster1.xml"/><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image" Target="file:///C:\Users\1V994W2\PycharmProjects\PPT_Background_Generation/pic_temp/1_pic_quater_right_up.png" TargetMode="Externa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46.xml"/><Relationship Id="rId13" Type="http://schemas.openxmlformats.org/officeDocument/2006/relationships/image" Target="../media/image2.png"/><Relationship Id="rId3" Type="http://schemas.openxmlformats.org/officeDocument/2006/relationships/tags" Target="../tags/tag41.xml"/><Relationship Id="rId7" Type="http://schemas.openxmlformats.org/officeDocument/2006/relationships/tags" Target="../tags/tag45.xml"/><Relationship Id="rId12" Type="http://schemas.openxmlformats.org/officeDocument/2006/relationships/slideMaster" Target="../slideMasters/slideMaster1.xml"/><Relationship Id="rId2" Type="http://schemas.openxmlformats.org/officeDocument/2006/relationships/tags" Target="../tags/tag40.xml"/><Relationship Id="rId16" Type="http://schemas.openxmlformats.org/officeDocument/2006/relationships/image" Target="file:///C:\Users\1V994W2\PycharmProjects\PPT_Background_Generation/pic_temp/1_pic_quater_right_up.png" TargetMode="External"/><Relationship Id="rId1" Type="http://schemas.openxmlformats.org/officeDocument/2006/relationships/tags" Target="../tags/tag39.xml"/><Relationship Id="rId6" Type="http://schemas.openxmlformats.org/officeDocument/2006/relationships/tags" Target="../tags/tag44.xml"/><Relationship Id="rId11" Type="http://schemas.openxmlformats.org/officeDocument/2006/relationships/tags" Target="../tags/tag49.xml"/><Relationship Id="rId5" Type="http://schemas.openxmlformats.org/officeDocument/2006/relationships/tags" Target="../tags/tag43.xml"/><Relationship Id="rId15" Type="http://schemas.openxmlformats.org/officeDocument/2006/relationships/image" Target="../media/image3.png"/><Relationship Id="rId10" Type="http://schemas.openxmlformats.org/officeDocument/2006/relationships/tags" Target="../tags/tag48.xml"/><Relationship Id="rId4" Type="http://schemas.openxmlformats.org/officeDocument/2006/relationships/tags" Target="../tags/tag42.xml"/><Relationship Id="rId9" Type="http://schemas.openxmlformats.org/officeDocument/2006/relationships/tags" Target="../tags/tag47.xml"/><Relationship Id="rId14" Type="http://schemas.openxmlformats.org/officeDocument/2006/relationships/image" Target="file:///C:\Users\1V994W2\PycharmProjects\PPT_Background_Generation/pic_temp/0_pic_quater_left_up.png" TargetMode="External"/></Relationships>
</file>

<file path=ppt/slideLayouts/_rels/slideLayout6.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52.xml"/><Relationship Id="rId7" Type="http://schemas.openxmlformats.org/officeDocument/2006/relationships/tags" Target="../tags/tag56.xml"/><Relationship Id="rId12" Type="http://schemas.openxmlformats.org/officeDocument/2006/relationships/image" Target="file:///C:\Users\1V994W2\PycharmProjects\PPT_Background_Generation/pic_temp/1_pic_quater_right_up.png" TargetMode="Externa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11" Type="http://schemas.openxmlformats.org/officeDocument/2006/relationships/image" Target="../media/image3.png"/><Relationship Id="rId5" Type="http://schemas.openxmlformats.org/officeDocument/2006/relationships/tags" Target="../tags/tag54.xml"/><Relationship Id="rId10" Type="http://schemas.openxmlformats.org/officeDocument/2006/relationships/image" Target="file:///C:\Users\1V994W2\Documents\Tencent%20Files\574576071\FileRecv\&#25340;&#35013;&#32032;&#26448;\&#20845;&#21313;\\10\subject_holdleft_166,111,80_0_staid_full_0.png" TargetMode="External"/><Relationship Id="rId4" Type="http://schemas.openxmlformats.org/officeDocument/2006/relationships/tags" Target="../tags/tag53.xml"/><Relationship Id="rId9"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67.xml"/><Relationship Id="rId13" Type="http://schemas.openxmlformats.org/officeDocument/2006/relationships/image" Target="../media/image3.png"/><Relationship Id="rId3" Type="http://schemas.openxmlformats.org/officeDocument/2006/relationships/tags" Target="../tags/tag62.xml"/><Relationship Id="rId7" Type="http://schemas.openxmlformats.org/officeDocument/2006/relationships/tags" Target="../tags/tag66.xml"/><Relationship Id="rId12" Type="http://schemas.openxmlformats.org/officeDocument/2006/relationships/image" Target="file:///C:\Users\1V994W2\PycharmProjects\PPT_Background_Generation/pic_temp/0_pic_quater_left_up.png" TargetMode="Externa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image" Target="../media/image2.png"/><Relationship Id="rId5" Type="http://schemas.openxmlformats.org/officeDocument/2006/relationships/tags" Target="../tags/tag64.xml"/><Relationship Id="rId10" Type="http://schemas.openxmlformats.org/officeDocument/2006/relationships/slideMaster" Target="../slideMasters/slideMaster1.xml"/><Relationship Id="rId4" Type="http://schemas.openxmlformats.org/officeDocument/2006/relationships/tags" Target="../tags/tag63.xml"/><Relationship Id="rId9" Type="http://schemas.openxmlformats.org/officeDocument/2006/relationships/tags" Target="../tags/tag68.xml"/><Relationship Id="rId14" Type="http://schemas.openxmlformats.org/officeDocument/2006/relationships/image" Target="file:///C:\Users\1V994W2\PycharmProjects\PPT_Background_Generation/pic_temp/1_pic_quater_right_up.png" TargetMode="Externa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76.xml"/><Relationship Id="rId13" Type="http://schemas.openxmlformats.org/officeDocument/2006/relationships/image" Target="file:///C:\Users\1V994W2\PycharmProjects\PPT_Background_Generation/pic_temp/1_pic_quater_right_up.png" TargetMode="External"/><Relationship Id="rId3" Type="http://schemas.openxmlformats.org/officeDocument/2006/relationships/tags" Target="../tags/tag71.xml"/><Relationship Id="rId7" Type="http://schemas.openxmlformats.org/officeDocument/2006/relationships/tags" Target="../tags/tag75.xml"/><Relationship Id="rId12" Type="http://schemas.openxmlformats.org/officeDocument/2006/relationships/image" Target="../media/image3.pn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11" Type="http://schemas.openxmlformats.org/officeDocument/2006/relationships/image" Target="file:///C:\Users\1V994W2\PycharmProjects\PPT_Background_Generation/pic_temp/0_pic_quater_left_up.png" TargetMode="External"/><Relationship Id="rId5" Type="http://schemas.openxmlformats.org/officeDocument/2006/relationships/tags" Target="../tags/tag73.xml"/><Relationship Id="rId10" Type="http://schemas.openxmlformats.org/officeDocument/2006/relationships/image" Target="../media/image2.png"/><Relationship Id="rId4" Type="http://schemas.openxmlformats.org/officeDocument/2006/relationships/tags" Target="../tags/tag72.xml"/><Relationship Id="rId9"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image" Target="file:///C:\Users\1V994W2\PycharmProjects\PPT_Background_Generation/pic_temp/1_pic_quater_right_up.png" TargetMode="Externa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image" Target="../media/image3.png"/><Relationship Id="rId5" Type="http://schemas.openxmlformats.org/officeDocument/2006/relationships/tags" Target="../tags/tag81.xml"/><Relationship Id="rId10" Type="http://schemas.openxmlformats.org/officeDocument/2006/relationships/image" Target="file:///C:\Users\1V994W2\PycharmProjects\PPT_Background_Generation/pic_temp/0_pic_quater_left_up.png" TargetMode="External"/><Relationship Id="rId4" Type="http://schemas.openxmlformats.org/officeDocument/2006/relationships/tags" Target="../tags/tag80.xml"/><Relationship Id="rId9"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91.xml"/><Relationship Id="rId3" Type="http://schemas.openxmlformats.org/officeDocument/2006/relationships/tags" Target="../tags/tag86.xml"/><Relationship Id="rId7" Type="http://schemas.openxmlformats.org/officeDocument/2006/relationships/tags" Target="../tags/tag90.xml"/><Relationship Id="rId12" Type="http://schemas.openxmlformats.org/officeDocument/2006/relationships/image" Target="file:///C:\Users\1V994W2\PycharmProjects\PPT_Background_Generation/pic_temp/pic_sup.png" TargetMode="Externa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image" Target="../media/image1.png"/><Relationship Id="rId5" Type="http://schemas.openxmlformats.org/officeDocument/2006/relationships/tags" Target="../tags/tag88.xml"/><Relationship Id="rId10" Type="http://schemas.openxmlformats.org/officeDocument/2006/relationships/slideMaster" Target="../slideMasters/slideMaster1.xml"/><Relationship Id="rId4" Type="http://schemas.openxmlformats.org/officeDocument/2006/relationships/tags" Target="../tags/tag87.xml"/><Relationship Id="rId9" Type="http://schemas.openxmlformats.org/officeDocument/2006/relationships/tags" Target="../tags/tag92.xml"/></Relationships>
</file>

<file path=ppt/slideLayouts/_rels/slideLayout1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image" Target="file:///C:\Users\1V994W2\PycharmProjects\PPT_Background_Generation/pic_temp/1_pic_quater_right_up.png" TargetMode="Externa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image" Target="../media/image3.png"/><Relationship Id="rId5" Type="http://schemas.openxmlformats.org/officeDocument/2006/relationships/tags" Target="../tags/tag97.xml"/><Relationship Id="rId10" Type="http://schemas.openxmlformats.org/officeDocument/2006/relationships/image" Target="file:///C:\Users\1V994W2\PycharmProjects\PPT_Background_Generation/pic_temp/0_pic_quater_left_up.png" TargetMode="External"/><Relationship Id="rId4" Type="http://schemas.openxmlformats.org/officeDocument/2006/relationships/tags" Target="../tags/tag96.xml"/><Relationship Id="rId9"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107.xml"/><Relationship Id="rId13" Type="http://schemas.openxmlformats.org/officeDocument/2006/relationships/image" Target="../media/image3.png"/><Relationship Id="rId3" Type="http://schemas.openxmlformats.org/officeDocument/2006/relationships/tags" Target="../tags/tag102.xml"/><Relationship Id="rId7" Type="http://schemas.openxmlformats.org/officeDocument/2006/relationships/tags" Target="../tags/tag106.xml"/><Relationship Id="rId12" Type="http://schemas.openxmlformats.org/officeDocument/2006/relationships/image" Target="file:///C:\Users\1V994W2\PycharmProjects\PPT_Background_Generation/pic_temp/0_pic_quater_left_up.png" TargetMode="Externa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tags" Target="../tags/tag105.xml"/><Relationship Id="rId11" Type="http://schemas.openxmlformats.org/officeDocument/2006/relationships/image" Target="../media/image2.png"/><Relationship Id="rId5" Type="http://schemas.openxmlformats.org/officeDocument/2006/relationships/tags" Target="../tags/tag104.xml"/><Relationship Id="rId10" Type="http://schemas.openxmlformats.org/officeDocument/2006/relationships/slideMaster" Target="../slideMasters/slideMaster1.xml"/><Relationship Id="rId4" Type="http://schemas.openxmlformats.org/officeDocument/2006/relationships/tags" Target="../tags/tag103.xml"/><Relationship Id="rId9" Type="http://schemas.openxmlformats.org/officeDocument/2006/relationships/tags" Target="../tags/tag108.xml"/><Relationship Id="rId14" Type="http://schemas.openxmlformats.org/officeDocument/2006/relationships/image" Target="file:///C:\Users\1V994W2\PycharmProjects\PPT_Background_Generation/pic_temp/1_pic_quater_right_up.png" TargetMode="Externa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116.xml"/><Relationship Id="rId3" Type="http://schemas.openxmlformats.org/officeDocument/2006/relationships/tags" Target="../tags/tag111.xml"/><Relationship Id="rId7" Type="http://schemas.openxmlformats.org/officeDocument/2006/relationships/tags" Target="../tags/tag115.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11" Type="http://schemas.openxmlformats.org/officeDocument/2006/relationships/image" Target="file:///C:\Users\1V994W2\PycharmProjects\PPT_Background_Generation/pic_temp/0_pic_quater_left_up.png" TargetMode="External"/><Relationship Id="rId5" Type="http://schemas.openxmlformats.org/officeDocument/2006/relationships/tags" Target="../tags/tag113.xml"/><Relationship Id="rId10" Type="http://schemas.openxmlformats.org/officeDocument/2006/relationships/image" Target="../media/image2.png"/><Relationship Id="rId4" Type="http://schemas.openxmlformats.org/officeDocument/2006/relationships/tags" Target="../tags/tag112.xml"/><Relationship Id="rId9"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124.xml"/><Relationship Id="rId13" Type="http://schemas.openxmlformats.org/officeDocument/2006/relationships/image" Target="file:///C:\Users\1V994W2\PycharmProjects\PPT_Background_Generation/pic_temp/0_pic_quater_left_up.png" TargetMode="External"/><Relationship Id="rId3" Type="http://schemas.openxmlformats.org/officeDocument/2006/relationships/tags" Target="../tags/tag119.xml"/><Relationship Id="rId7" Type="http://schemas.openxmlformats.org/officeDocument/2006/relationships/tags" Target="../tags/tag123.xml"/><Relationship Id="rId12" Type="http://schemas.openxmlformats.org/officeDocument/2006/relationships/image" Target="../media/image2.png"/><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11" Type="http://schemas.openxmlformats.org/officeDocument/2006/relationships/slideMaster" Target="../slideMasters/slideMaster1.xml"/><Relationship Id="rId5" Type="http://schemas.openxmlformats.org/officeDocument/2006/relationships/tags" Target="../tags/tag121.xml"/><Relationship Id="rId15" Type="http://schemas.openxmlformats.org/officeDocument/2006/relationships/image" Target="file:///C:\Users\1V994W2\PycharmProjects\PPT_Background_Generation/pic_temp/1_pic_quater_right_up.png" TargetMode="External"/><Relationship Id="rId10" Type="http://schemas.openxmlformats.org/officeDocument/2006/relationships/tags" Target="../tags/tag126.xml"/><Relationship Id="rId4" Type="http://schemas.openxmlformats.org/officeDocument/2006/relationships/tags" Target="../tags/tag120.xml"/><Relationship Id="rId9" Type="http://schemas.openxmlformats.org/officeDocument/2006/relationships/tags" Target="../tags/tag125.xml"/><Relationship Id="rId1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134.xml"/><Relationship Id="rId13" Type="http://schemas.openxmlformats.org/officeDocument/2006/relationships/image" Target="file:///C:\Users\1V994W2\PycharmProjects\PPT_Background_Generation/pic_temp/0_pic_quater_left_up.png" TargetMode="External"/><Relationship Id="rId3" Type="http://schemas.openxmlformats.org/officeDocument/2006/relationships/tags" Target="../tags/tag129.xml"/><Relationship Id="rId7" Type="http://schemas.openxmlformats.org/officeDocument/2006/relationships/tags" Target="../tags/tag133.xml"/><Relationship Id="rId12" Type="http://schemas.openxmlformats.org/officeDocument/2006/relationships/image" Target="../media/image2.png"/><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tags" Target="../tags/tag132.xml"/><Relationship Id="rId11" Type="http://schemas.openxmlformats.org/officeDocument/2006/relationships/slideMaster" Target="../slideMasters/slideMaster1.xml"/><Relationship Id="rId5" Type="http://schemas.openxmlformats.org/officeDocument/2006/relationships/tags" Target="../tags/tag131.xml"/><Relationship Id="rId15" Type="http://schemas.openxmlformats.org/officeDocument/2006/relationships/image" Target="file:///C:\Users\1V994W2\PycharmProjects\PPT_Background_Generation/pic_temp/1_pic_quater_right_up.png" TargetMode="External"/><Relationship Id="rId10" Type="http://schemas.openxmlformats.org/officeDocument/2006/relationships/tags" Target="../tags/tag136.xml"/><Relationship Id="rId4" Type="http://schemas.openxmlformats.org/officeDocument/2006/relationships/tags" Target="../tags/tag130.xml"/><Relationship Id="rId9" Type="http://schemas.openxmlformats.org/officeDocument/2006/relationships/tags" Target="../tags/tag135.xml"/><Relationship Id="rId1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144.xml"/><Relationship Id="rId13" Type="http://schemas.openxmlformats.org/officeDocument/2006/relationships/slideMaster" Target="../slideMasters/slideMaster1.xml"/><Relationship Id="rId3" Type="http://schemas.openxmlformats.org/officeDocument/2006/relationships/tags" Target="../tags/tag139.xml"/><Relationship Id="rId7" Type="http://schemas.openxmlformats.org/officeDocument/2006/relationships/tags" Target="../tags/tag143.xml"/><Relationship Id="rId12" Type="http://schemas.openxmlformats.org/officeDocument/2006/relationships/tags" Target="../tags/tag148.xml"/><Relationship Id="rId17" Type="http://schemas.openxmlformats.org/officeDocument/2006/relationships/image" Target="file:///C:\Users\1V994W2\PycharmProjects\PPT_Background_Generation/pic_temp/1_pic_quater_right_up.png" TargetMode="External"/><Relationship Id="rId2" Type="http://schemas.openxmlformats.org/officeDocument/2006/relationships/tags" Target="../tags/tag138.xml"/><Relationship Id="rId16" Type="http://schemas.openxmlformats.org/officeDocument/2006/relationships/image" Target="../media/image3.png"/><Relationship Id="rId1" Type="http://schemas.openxmlformats.org/officeDocument/2006/relationships/tags" Target="../tags/tag137.xml"/><Relationship Id="rId6" Type="http://schemas.openxmlformats.org/officeDocument/2006/relationships/tags" Target="../tags/tag142.xml"/><Relationship Id="rId11" Type="http://schemas.openxmlformats.org/officeDocument/2006/relationships/tags" Target="../tags/tag147.xml"/><Relationship Id="rId5" Type="http://schemas.openxmlformats.org/officeDocument/2006/relationships/tags" Target="../tags/tag141.xml"/><Relationship Id="rId15" Type="http://schemas.openxmlformats.org/officeDocument/2006/relationships/image" Target="file:///C:\Users\1V994W2\PycharmProjects\PPT_Background_Generation/pic_temp/0_pic_quater_left_up.png" TargetMode="External"/><Relationship Id="rId10" Type="http://schemas.openxmlformats.org/officeDocument/2006/relationships/tags" Target="../tags/tag146.xml"/><Relationship Id="rId4" Type="http://schemas.openxmlformats.org/officeDocument/2006/relationships/tags" Target="../tags/tag140.xml"/><Relationship Id="rId9" Type="http://schemas.openxmlformats.org/officeDocument/2006/relationships/tags" Target="../tags/tag145.xml"/><Relationship Id="rId1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156.xml"/><Relationship Id="rId13" Type="http://schemas.openxmlformats.org/officeDocument/2006/relationships/image" Target="../media/image8.png"/><Relationship Id="rId3" Type="http://schemas.openxmlformats.org/officeDocument/2006/relationships/tags" Target="../tags/tag151.xml"/><Relationship Id="rId7" Type="http://schemas.openxmlformats.org/officeDocument/2006/relationships/tags" Target="../tags/tag155.xml"/><Relationship Id="rId12" Type="http://schemas.openxmlformats.org/officeDocument/2006/relationships/image" Target="file:///C:\Users\1V994W2\PycharmProjects\PPT_Background_Generation/pic_temp/0_pic_quater_right_down.png" TargetMode="External"/><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tags" Target="../tags/tag154.xml"/><Relationship Id="rId11" Type="http://schemas.openxmlformats.org/officeDocument/2006/relationships/image" Target="../media/image7.png"/><Relationship Id="rId5" Type="http://schemas.openxmlformats.org/officeDocument/2006/relationships/tags" Target="../tags/tag153.xml"/><Relationship Id="rId10" Type="http://schemas.openxmlformats.org/officeDocument/2006/relationships/slideMaster" Target="../slideMasters/slideMaster1.xml"/><Relationship Id="rId4" Type="http://schemas.openxmlformats.org/officeDocument/2006/relationships/tags" Target="../tags/tag152.xml"/><Relationship Id="rId9" Type="http://schemas.openxmlformats.org/officeDocument/2006/relationships/tags" Target="../tags/tag157.xml"/><Relationship Id="rId14" Type="http://schemas.openxmlformats.org/officeDocument/2006/relationships/image" Target="file:///C:\Users\1V994W2\PycharmProjects\PPT_Background_Generation/pic_temp/1_pic_quater_left_down.png"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tx2"/>
        </a:solidFill>
        <a:effectLst/>
      </p:bgPr>
    </p:bg>
    <p:spTree>
      <p:nvGrpSpPr>
        <p:cNvPr id="1" name=""/>
        <p:cNvGrpSpPr/>
        <p:nvPr/>
      </p:nvGrpSpPr>
      <p:grpSpPr>
        <a:xfrm>
          <a:off x="0" y="0"/>
          <a:ext cx="0" cy="0"/>
          <a:chOff x="0" y="0"/>
          <a:chExt cx="0" cy="0"/>
        </a:xfrm>
      </p:grpSpPr>
      <p:pic>
        <p:nvPicPr>
          <p:cNvPr id="5" name="图片 4"/>
          <p:cNvPicPr/>
          <p:nvPr>
            <p:custDataLst>
              <p:tags r:id="rId1"/>
            </p:custDataLst>
          </p:nvPr>
        </p:nvPicPr>
        <p:blipFill>
          <a:blip r:embed="rId8" r:link="rId9" cstate="print"/>
          <a:stretch>
            <a:fillRect/>
          </a:stretch>
        </p:blipFill>
        <p:spPr>
          <a:xfrm>
            <a:off x="0" y="0"/>
            <a:ext cx="12192565" cy="6858353"/>
          </a:xfrm>
          <a:prstGeom prst="rect">
            <a:avLst/>
          </a:prstGeom>
        </p:spPr>
      </p:pic>
      <p:sp>
        <p:nvSpPr>
          <p:cNvPr id="16" name="日期占位符 15"/>
          <p:cNvSpPr>
            <a:spLocks noGrp="1"/>
          </p:cNvSpPr>
          <p:nvPr>
            <p:ph type="dt" sz="half" idx="10"/>
            <p:custDataLst>
              <p:tags r:id="rId2"/>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17" name="页脚占位符 16"/>
          <p:cNvSpPr>
            <a:spLocks noGrp="1"/>
          </p:cNvSpPr>
          <p:nvPr>
            <p:ph type="ftr" sz="quarter" idx="11"/>
            <p:custDataLst>
              <p:tags r:id="rId3"/>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18" name="灯片编号占位符 17"/>
          <p:cNvSpPr>
            <a:spLocks noGrp="1"/>
          </p:cNvSpPr>
          <p:nvPr>
            <p:ph type="sldNum" sz="quarter" idx="12"/>
            <p:custDataLst>
              <p:tags r:id="rId4"/>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dirty="0"/>
          </a:p>
        </p:txBody>
      </p:sp>
      <p:sp>
        <p:nvSpPr>
          <p:cNvPr id="2" name="标题 1"/>
          <p:cNvSpPr>
            <a:spLocks noGrp="1"/>
          </p:cNvSpPr>
          <p:nvPr>
            <p:ph type="ctrTitle" idx="13" hasCustomPrompt="1"/>
            <p:custDataLst>
              <p:tags r:id="rId5"/>
            </p:custDataLst>
          </p:nvPr>
        </p:nvSpPr>
        <p:spPr>
          <a:xfrm>
            <a:off x="2921136" y="2583949"/>
            <a:ext cx="6350295" cy="1398977"/>
          </a:xfrm>
        </p:spPr>
        <p:txBody>
          <a:bodyPr vert="horz" wrap="square" lIns="0" tIns="0" rIns="0" bIns="0" rtlCol="0" anchor="b" anchorCtr="0">
            <a:normAutofit/>
          </a:bodyPr>
          <a:lstStyle>
            <a:lvl1pPr algn="ctr">
              <a:defRPr lang="zh-CN" altLang="en-US" sz="7200" b="0" spc="700" baseline="0">
                <a:solidFill>
                  <a:schemeClr val="tx1">
                    <a:lumMod val="85000"/>
                    <a:lumOff val="15000"/>
                  </a:schemeClr>
                </a:solidFill>
                <a:latin typeface="Arial" panose="020B0604020202020204" pitchFamily="34" charset="0"/>
                <a:ea typeface="汉仪旗黑-85S" panose="00020600040101010101" pitchFamily="18" charset="-122"/>
              </a:defRPr>
            </a:lvl1pPr>
          </a:lstStyle>
          <a:p>
            <a:pPr marL="0" lvl="0" algn="dist"/>
            <a:r>
              <a:rPr lang="zh-CN" altLang="en-US" dirty="0"/>
              <a:t>编辑标题</a:t>
            </a:r>
          </a:p>
        </p:txBody>
      </p:sp>
      <p:sp>
        <p:nvSpPr>
          <p:cNvPr id="3" name="副标题 2"/>
          <p:cNvSpPr>
            <a:spLocks noGrp="1"/>
          </p:cNvSpPr>
          <p:nvPr>
            <p:ph type="subTitle" idx="14" hasCustomPrompt="1"/>
            <p:custDataLst>
              <p:tags r:id="rId6"/>
            </p:custDataLst>
          </p:nvPr>
        </p:nvSpPr>
        <p:spPr>
          <a:xfrm>
            <a:off x="2921136" y="4186136"/>
            <a:ext cx="6350295" cy="361334"/>
          </a:xfrm>
        </p:spPr>
        <p:txBody>
          <a:bodyPr vert="horz" wrap="square" lIns="0" tIns="0" rIns="0" bIns="0" rtlCol="0" anchor="t" anchorCtr="0">
            <a:normAutofit/>
          </a:bodyPr>
          <a:lstStyle>
            <a:lvl1pPr algn="ctr">
              <a:defRPr lang="zh-CN" altLang="en-US" sz="2000" spc="200">
                <a:ln>
                  <a:noFill/>
                </a:ln>
                <a:solidFill>
                  <a:schemeClr val="tx1">
                    <a:lumMod val="65000"/>
                    <a:lumOff val="35000"/>
                  </a:schemeClr>
                </a:solidFill>
                <a:effectLst/>
                <a:uLnTx/>
                <a:latin typeface="Arial" panose="020B0604020202020204" pitchFamily="34" charset="0"/>
                <a:ea typeface="微软雅黑" panose="020B0503020204020204" pitchFamily="34" charset="-122"/>
                <a:cs typeface="微软雅黑" panose="020B0503020204020204" pitchFamily="34" charset="-122"/>
              </a:defRPr>
            </a:lvl1pPr>
          </a:lstStyle>
          <a:p>
            <a:pPr marL="0" lvl="0" indent="0" algn="ctr">
              <a:lnSpc>
                <a:spcPct val="100000"/>
              </a:lnSpc>
              <a:spcAft>
                <a:spcPts val="0"/>
              </a:spcAft>
              <a:buClrTx/>
              <a:buSzTx/>
              <a:buNone/>
            </a:pPr>
            <a:r>
              <a:rPr lang="zh-CN" altLang="en-US"/>
              <a:t>单击此处编辑副标题</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grpSp>
        <p:nvGrpSpPr>
          <p:cNvPr id="9" name="组合 8"/>
          <p:cNvGrpSpPr/>
          <p:nvPr>
            <p:custDataLst>
              <p:tags r:id="rId1"/>
            </p:custDataLst>
          </p:nvPr>
        </p:nvGrpSpPr>
        <p:grpSpPr>
          <a:xfrm>
            <a:off x="0" y="0"/>
            <a:ext cx="12192565" cy="777891"/>
            <a:chOff x="0" y="0"/>
            <a:chExt cx="12192000" cy="777851"/>
          </a:xfrm>
        </p:grpSpPr>
        <p:pic>
          <p:nvPicPr>
            <p:cNvPr id="8" name="图片 7"/>
            <p:cNvPicPr/>
            <p:nvPr userDrawn="1">
              <p:custDataLst>
                <p:tags r:id="rId7"/>
              </p:custDataLst>
            </p:nvPr>
          </p:nvPicPr>
          <p:blipFill>
            <a:blip r:embed="rId10" r:link="rId11" cstate="screen"/>
            <a:stretch>
              <a:fillRect/>
            </a:stretch>
          </p:blipFill>
          <p:spPr>
            <a:xfrm>
              <a:off x="0" y="0"/>
              <a:ext cx="720090" cy="525338"/>
            </a:xfrm>
            <a:prstGeom prst="rect">
              <a:avLst/>
            </a:prstGeom>
          </p:spPr>
        </p:pic>
        <p:pic>
          <p:nvPicPr>
            <p:cNvPr id="7" name="图片 6"/>
            <p:cNvPicPr/>
            <p:nvPr userDrawn="1">
              <p:custDataLst>
                <p:tags r:id="rId8"/>
              </p:custDataLst>
            </p:nvPr>
          </p:nvPicPr>
          <p:blipFill>
            <a:blip r:embed="rId12" r:link="rId13" cstate="screen"/>
            <a:stretch>
              <a:fillRect/>
            </a:stretch>
          </p:blipFill>
          <p:spPr>
            <a:xfrm>
              <a:off x="11471910" y="0"/>
              <a:ext cx="720090" cy="777851"/>
            </a:xfrm>
            <a:prstGeom prst="rect">
              <a:avLst/>
            </a:prstGeom>
          </p:spPr>
        </p:pic>
      </p:grpSp>
      <p:sp>
        <p:nvSpPr>
          <p:cNvPr id="2" name="标题 1"/>
          <p:cNvSpPr>
            <a:spLocks noGrp="1"/>
          </p:cNvSpPr>
          <p:nvPr>
            <p:ph type="title"/>
            <p:custDataLst>
              <p:tags r:id="rId2"/>
            </p:custDataLst>
          </p:nvPr>
        </p:nvSpPr>
        <p:spPr>
          <a:xfrm>
            <a:off x="669913" y="443257"/>
            <a:ext cx="10852740" cy="441987"/>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3"/>
            </p:custDataLst>
          </p:nvPr>
        </p:nvSpPr>
        <p:spPr>
          <a:xfrm>
            <a:off x="669913" y="952557"/>
            <a:ext cx="10852740" cy="5389184"/>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4"/>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5" name="页脚占位符 4"/>
          <p:cNvSpPr>
            <a:spLocks noGrp="1"/>
          </p:cNvSpPr>
          <p:nvPr>
            <p:ph type="ftr" sz="quarter" idx="11"/>
            <p:custDataLst>
              <p:tags r:id="rId5"/>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2"/>
        </a:solidFill>
        <a:effectLst/>
      </p:bgPr>
    </p:bg>
    <p:spTree>
      <p:nvGrpSpPr>
        <p:cNvPr id="1" name=""/>
        <p:cNvGrpSpPr/>
        <p:nvPr/>
      </p:nvGrpSpPr>
      <p:grpSpPr>
        <a:xfrm>
          <a:off x="0" y="0"/>
          <a:ext cx="0" cy="0"/>
          <a:chOff x="0" y="0"/>
          <a:chExt cx="0" cy="0"/>
        </a:xfrm>
      </p:grpSpPr>
      <p:pic>
        <p:nvPicPr>
          <p:cNvPr id="9" name="图片 8"/>
          <p:cNvPicPr/>
          <p:nvPr>
            <p:custDataLst>
              <p:tags r:id="rId1"/>
            </p:custDataLst>
          </p:nvPr>
        </p:nvPicPr>
        <p:blipFill>
          <a:blip r:embed="rId10" r:link="rId11" cstate="screen"/>
          <a:stretch>
            <a:fillRect/>
          </a:stretch>
        </p:blipFill>
        <p:spPr>
          <a:xfrm>
            <a:off x="0" y="1397072"/>
            <a:ext cx="3246156" cy="4064209"/>
          </a:xfrm>
          <a:prstGeom prst="rect">
            <a:avLst/>
          </a:prstGeom>
        </p:spPr>
      </p:pic>
      <p:pic>
        <p:nvPicPr>
          <p:cNvPr id="8" name="图片 7"/>
          <p:cNvPicPr/>
          <p:nvPr>
            <p:custDataLst>
              <p:tags r:id="rId2"/>
            </p:custDataLst>
          </p:nvPr>
        </p:nvPicPr>
        <p:blipFill>
          <a:blip r:embed="rId12" r:link="rId13" cstate="screen"/>
          <a:stretch>
            <a:fillRect/>
          </a:stretch>
        </p:blipFill>
        <p:spPr>
          <a:xfrm>
            <a:off x="8946408" y="1397072"/>
            <a:ext cx="3246156" cy="4064209"/>
          </a:xfrm>
          <a:prstGeom prst="rect">
            <a:avLst/>
          </a:prstGeom>
        </p:spPr>
      </p:pic>
      <p:sp>
        <p:nvSpPr>
          <p:cNvPr id="7" name="矩形 6"/>
          <p:cNvSpPr/>
          <p:nvPr>
            <p:custDataLst>
              <p:tags r:id="rId3"/>
            </p:custDataLst>
          </p:nvPr>
        </p:nvSpPr>
        <p:spPr>
          <a:xfrm>
            <a:off x="292088" y="303825"/>
            <a:ext cx="11608389" cy="6250704"/>
          </a:xfrm>
          <a:prstGeom prst="rect">
            <a:avLst/>
          </a:prstGeom>
          <a:solidFill>
            <a:schemeClr val="bg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100"/>
          </a:p>
        </p:txBody>
      </p:sp>
      <p:sp>
        <p:nvSpPr>
          <p:cNvPr id="4" name="日期占位符 3"/>
          <p:cNvSpPr>
            <a:spLocks noGrp="1"/>
          </p:cNvSpPr>
          <p:nvPr>
            <p:ph type="dt" sz="half" idx="10"/>
            <p:custDataLst>
              <p:tags r:id="rId4"/>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5" name="页脚占位符 4"/>
          <p:cNvSpPr>
            <a:spLocks noGrp="1"/>
          </p:cNvSpPr>
          <p:nvPr>
            <p:ph type="ftr" sz="quarter" idx="11"/>
            <p:custDataLst>
              <p:tags r:id="rId5"/>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a:p>
        </p:txBody>
      </p:sp>
      <p:sp>
        <p:nvSpPr>
          <p:cNvPr id="2" name="副标题 1"/>
          <p:cNvSpPr>
            <a:spLocks noGrp="1"/>
          </p:cNvSpPr>
          <p:nvPr>
            <p:ph type="subTitle" idx="13" hasCustomPrompt="1"/>
            <p:custDataLst>
              <p:tags r:id="rId7"/>
            </p:custDataLst>
          </p:nvPr>
        </p:nvSpPr>
        <p:spPr>
          <a:xfrm>
            <a:off x="3312313" y="4252180"/>
            <a:ext cx="5567939" cy="734733"/>
          </a:xfrm>
        </p:spPr>
        <p:txBody>
          <a:bodyPr vert="horz" wrap="square" lIns="0" tIns="0" rIns="0" bIns="0" rtlCol="0" anchor="t" anchorCtr="0">
            <a:normAutofit/>
          </a:bodyPr>
          <a:lstStyle>
            <a:lvl1pPr algn="ctr">
              <a:defRPr kumimoji="0" lang="zh-CN" altLang="en-US" b="0" i="0" spc="200">
                <a:ln>
                  <a:noFill/>
                </a:ln>
                <a:solidFill>
                  <a:schemeClr val="tx1">
                    <a:lumMod val="65000"/>
                    <a:lumOff val="35000"/>
                  </a:schemeClr>
                </a:solidFill>
                <a:effectLst/>
                <a:uLnTx/>
                <a:latin typeface="Arial" panose="020B0604020202020204" pitchFamily="34" charset="0"/>
                <a:ea typeface="微软雅黑" panose="020B0503020204020204" pitchFamily="34" charset="-122"/>
              </a:defRPr>
            </a:lvl1pPr>
          </a:lstStyle>
          <a:p>
            <a:pPr marL="0" marR="0" lvl="0" indent="0" algn="ctr">
              <a:spcAft>
                <a:spcPts val="0"/>
              </a:spcAft>
              <a:buClrTx/>
              <a:buSzTx/>
              <a:buNone/>
            </a:pPr>
            <a:r>
              <a:rPr lang="zh-CN" altLang="en-US"/>
              <a:t>单击此处编辑副标题</a:t>
            </a:r>
          </a:p>
        </p:txBody>
      </p:sp>
      <p:sp>
        <p:nvSpPr>
          <p:cNvPr id="3" name="标题 2"/>
          <p:cNvSpPr>
            <a:spLocks noGrp="1"/>
          </p:cNvSpPr>
          <p:nvPr>
            <p:ph type="ctrTitle" idx="14" hasCustomPrompt="1"/>
            <p:custDataLst>
              <p:tags r:id="rId8"/>
            </p:custDataLst>
          </p:nvPr>
        </p:nvSpPr>
        <p:spPr>
          <a:xfrm>
            <a:off x="3312313" y="3213265"/>
            <a:ext cx="5567939" cy="835703"/>
          </a:xfrm>
        </p:spPr>
        <p:txBody>
          <a:bodyPr vert="horz" wrap="square" lIns="0" tIns="0" rIns="0" bIns="0" rtlCol="0" anchor="b" anchorCtr="0">
            <a:normAutofit/>
          </a:bodyPr>
          <a:lstStyle>
            <a:lvl1pPr algn="dist">
              <a:defRPr kumimoji="0" lang="zh-CN" altLang="en-US" sz="4000" b="0" i="0" spc="400" baseline="0">
                <a:ln>
                  <a:noFill/>
                </a:ln>
                <a:solidFill>
                  <a:schemeClr val="tx1">
                    <a:lumMod val="85000"/>
                    <a:lumOff val="15000"/>
                  </a:schemeClr>
                </a:solidFill>
                <a:effectLst/>
                <a:uLnTx/>
                <a:latin typeface="Arial" panose="020B0604020202020204" pitchFamily="34" charset="0"/>
                <a:ea typeface="汉仪旗黑-85S" panose="00020600040101010101" pitchFamily="18" charset="-122"/>
              </a:defRPr>
            </a:lvl1pPr>
          </a:lstStyle>
          <a:p>
            <a:pPr marL="0" marR="0" lvl="0" indent="0" algn="dist">
              <a:spcAft>
                <a:spcPts val="0"/>
              </a:spcAft>
              <a:buClrTx/>
              <a:buSzTx/>
              <a:buFontTx/>
            </a:pPr>
            <a:r>
              <a:rPr lang="zh-CN" altLang="en-US"/>
              <a:t>编辑标题</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grpSp>
        <p:nvGrpSpPr>
          <p:cNvPr id="10" name="组合 9"/>
          <p:cNvGrpSpPr/>
          <p:nvPr>
            <p:custDataLst>
              <p:tags r:id="rId1"/>
            </p:custDataLst>
          </p:nvPr>
        </p:nvGrpSpPr>
        <p:grpSpPr>
          <a:xfrm>
            <a:off x="0" y="0"/>
            <a:ext cx="12192565" cy="777891"/>
            <a:chOff x="0" y="0"/>
            <a:chExt cx="12192000" cy="777851"/>
          </a:xfrm>
        </p:grpSpPr>
        <p:pic>
          <p:nvPicPr>
            <p:cNvPr id="9" name="图片 8"/>
            <p:cNvPicPr/>
            <p:nvPr userDrawn="1">
              <p:custDataLst>
                <p:tags r:id="rId8"/>
              </p:custDataLst>
            </p:nvPr>
          </p:nvPicPr>
          <p:blipFill>
            <a:blip r:embed="rId11" r:link="rId12" cstate="screen"/>
            <a:stretch>
              <a:fillRect/>
            </a:stretch>
          </p:blipFill>
          <p:spPr>
            <a:xfrm>
              <a:off x="0" y="0"/>
              <a:ext cx="720090" cy="525338"/>
            </a:xfrm>
            <a:prstGeom prst="rect">
              <a:avLst/>
            </a:prstGeom>
          </p:spPr>
        </p:pic>
        <p:pic>
          <p:nvPicPr>
            <p:cNvPr id="8" name="图片 7"/>
            <p:cNvPicPr/>
            <p:nvPr userDrawn="1">
              <p:custDataLst>
                <p:tags r:id="rId9"/>
              </p:custDataLst>
            </p:nvPr>
          </p:nvPicPr>
          <p:blipFill>
            <a:blip r:embed="rId13" r:link="rId14" cstate="screen"/>
            <a:stretch>
              <a:fillRect/>
            </a:stretch>
          </p:blipFill>
          <p:spPr>
            <a:xfrm>
              <a:off x="11471910" y="0"/>
              <a:ext cx="720090" cy="777851"/>
            </a:xfrm>
            <a:prstGeom prst="rect">
              <a:avLst/>
            </a:prstGeom>
          </p:spPr>
        </p:pic>
      </p:grpSp>
      <p:sp>
        <p:nvSpPr>
          <p:cNvPr id="2" name="标题 1"/>
          <p:cNvSpPr>
            <a:spLocks noGrp="1"/>
          </p:cNvSpPr>
          <p:nvPr>
            <p:ph type="title"/>
            <p:custDataLst>
              <p:tags r:id="rId2"/>
            </p:custDataLst>
          </p:nvPr>
        </p:nvSpPr>
        <p:spPr>
          <a:xfrm>
            <a:off x="669913" y="443257"/>
            <a:ext cx="10852740" cy="441987"/>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内容占位符 2"/>
          <p:cNvSpPr>
            <a:spLocks noGrp="1"/>
          </p:cNvSpPr>
          <p:nvPr>
            <p:ph sz="half" idx="1"/>
            <p:custDataLst>
              <p:tags r:id="rId3"/>
            </p:custDataLst>
          </p:nvPr>
        </p:nvSpPr>
        <p:spPr>
          <a:xfrm>
            <a:off x="669961" y="952557"/>
            <a:ext cx="5283487" cy="5389184"/>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custDataLst>
              <p:tags r:id="rId4"/>
            </p:custDataLst>
          </p:nvPr>
        </p:nvSpPr>
        <p:spPr>
          <a:xfrm>
            <a:off x="6239167" y="952557"/>
            <a:ext cx="5283487" cy="5389184"/>
          </a:xfrm>
        </p:spPr>
        <p:txBody>
          <a:bodyPr wrap="square"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pitchFamily="34" charset="-122"/>
              </a:defRPr>
            </a:lvl1pPr>
            <a:lvl2pPr eaLnBrk="1" fontAlgn="auto" latinLnBrk="0" hangingPunct="1">
              <a:defRPr sz="1600">
                <a:solidFill>
                  <a:schemeClr val="tx1"/>
                </a:solidFill>
                <a:latin typeface="Arial" panose="020B0604020202020204" pitchFamily="34" charset="0"/>
                <a:ea typeface="微软雅黑" panose="020B0503020204020204" pitchFamily="34" charset="-122"/>
              </a:defRPr>
            </a:lvl2pPr>
            <a:lvl3pPr eaLnBrk="1" fontAlgn="auto" latinLnBrk="0" hangingPunct="1">
              <a:defRPr sz="1600">
                <a:solidFill>
                  <a:schemeClr val="tx1"/>
                </a:solidFill>
                <a:latin typeface="Arial" panose="020B0604020202020204" pitchFamily="34" charset="0"/>
                <a:ea typeface="微软雅黑" panose="020B0503020204020204" pitchFamily="34" charset="-122"/>
              </a:defRPr>
            </a:lvl3pPr>
            <a:lvl4pPr eaLnBrk="1" fontAlgn="auto" latinLnBrk="0" hangingPunct="1">
              <a:defRPr sz="1600">
                <a:solidFill>
                  <a:schemeClr val="tx1"/>
                </a:solidFill>
                <a:latin typeface="Arial" panose="020B0604020202020204" pitchFamily="34" charset="0"/>
                <a:ea typeface="微软雅黑" panose="020B0503020204020204" pitchFamily="34" charset="-122"/>
              </a:defRPr>
            </a:lvl4pPr>
            <a:lvl5pPr eaLnBrk="1" fontAlgn="auto" latinLnBrk="0" hangingPunct="1">
              <a:defRPr sz="160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5"/>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6" name="页脚占位符 5"/>
          <p:cNvSpPr>
            <a:spLocks noGrp="1"/>
          </p:cNvSpPr>
          <p:nvPr>
            <p:ph type="ftr" sz="quarter" idx="11"/>
            <p:custDataLst>
              <p:tags r:id="rId6"/>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7" name="灯片编号占位符 6"/>
          <p:cNvSpPr>
            <a:spLocks noGrp="1"/>
          </p:cNvSpPr>
          <p:nvPr>
            <p:ph type="sldNum" sz="quarter" idx="12"/>
            <p:custDataLst>
              <p:tags r:id="rId7"/>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grpSp>
        <p:nvGrpSpPr>
          <p:cNvPr id="12" name="组合 11"/>
          <p:cNvGrpSpPr/>
          <p:nvPr>
            <p:custDataLst>
              <p:tags r:id="rId1"/>
            </p:custDataLst>
          </p:nvPr>
        </p:nvGrpSpPr>
        <p:grpSpPr>
          <a:xfrm>
            <a:off x="0" y="0"/>
            <a:ext cx="12192565" cy="777891"/>
            <a:chOff x="0" y="0"/>
            <a:chExt cx="12192000" cy="777851"/>
          </a:xfrm>
        </p:grpSpPr>
        <p:pic>
          <p:nvPicPr>
            <p:cNvPr id="11" name="图片 10"/>
            <p:cNvPicPr/>
            <p:nvPr userDrawn="1">
              <p:custDataLst>
                <p:tags r:id="rId10"/>
              </p:custDataLst>
            </p:nvPr>
          </p:nvPicPr>
          <p:blipFill>
            <a:blip r:embed="rId13" r:link="rId14" cstate="screen"/>
            <a:stretch>
              <a:fillRect/>
            </a:stretch>
          </p:blipFill>
          <p:spPr>
            <a:xfrm>
              <a:off x="0" y="0"/>
              <a:ext cx="720090" cy="525338"/>
            </a:xfrm>
            <a:prstGeom prst="rect">
              <a:avLst/>
            </a:prstGeom>
          </p:spPr>
        </p:pic>
        <p:pic>
          <p:nvPicPr>
            <p:cNvPr id="10" name="图片 9"/>
            <p:cNvPicPr/>
            <p:nvPr userDrawn="1">
              <p:custDataLst>
                <p:tags r:id="rId11"/>
              </p:custDataLst>
            </p:nvPr>
          </p:nvPicPr>
          <p:blipFill>
            <a:blip r:embed="rId15" r:link="rId16" cstate="screen"/>
            <a:stretch>
              <a:fillRect/>
            </a:stretch>
          </p:blipFill>
          <p:spPr>
            <a:xfrm>
              <a:off x="11471910" y="0"/>
              <a:ext cx="720090" cy="777851"/>
            </a:xfrm>
            <a:prstGeom prst="rect">
              <a:avLst/>
            </a:prstGeom>
          </p:spPr>
        </p:pic>
      </p:grpSp>
      <p:sp>
        <p:nvSpPr>
          <p:cNvPr id="2" name="标题 1"/>
          <p:cNvSpPr>
            <a:spLocks noGrp="1"/>
          </p:cNvSpPr>
          <p:nvPr>
            <p:ph type="title"/>
            <p:custDataLst>
              <p:tags r:id="rId2"/>
            </p:custDataLst>
          </p:nvPr>
        </p:nvSpPr>
        <p:spPr>
          <a:xfrm>
            <a:off x="669913" y="443257"/>
            <a:ext cx="10852740" cy="441987"/>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3"/>
            </p:custDataLst>
          </p:nvPr>
        </p:nvSpPr>
        <p:spPr>
          <a:xfrm>
            <a:off x="669961" y="952557"/>
            <a:ext cx="5283487" cy="381023"/>
          </a:xfrm>
        </p:spPr>
        <p:txBody>
          <a:bodyPr wrap="square" lIns="90170" tIns="46990" rIns="90170" bIns="46990" anchor="ctr"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835" indent="0">
              <a:buNone/>
              <a:defRPr sz="1600" b="1"/>
            </a:lvl7pPr>
            <a:lvl8pPr marL="3201035" indent="0">
              <a:buNone/>
              <a:defRPr sz="1600" b="1"/>
            </a:lvl8pPr>
            <a:lvl9pPr marL="3658235" indent="0">
              <a:buNone/>
              <a:defRPr sz="1600" b="1"/>
            </a:lvl9pPr>
          </a:lstStyle>
          <a:p>
            <a:pPr lvl="0"/>
            <a:r>
              <a:rPr lang="zh-CN" altLang="en-US" dirty="0"/>
              <a:t>单击此处编辑文本</a:t>
            </a:r>
          </a:p>
        </p:txBody>
      </p:sp>
      <p:sp>
        <p:nvSpPr>
          <p:cNvPr id="4" name="内容占位符 3"/>
          <p:cNvSpPr>
            <a:spLocks noGrp="1"/>
          </p:cNvSpPr>
          <p:nvPr>
            <p:ph sz="half" idx="2"/>
            <p:custDataLst>
              <p:tags r:id="rId4"/>
            </p:custDataLst>
          </p:nvPr>
        </p:nvSpPr>
        <p:spPr>
          <a:xfrm>
            <a:off x="669956" y="1406597"/>
            <a:ext cx="5283445" cy="4935006"/>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5"/>
            </p:custDataLst>
          </p:nvPr>
        </p:nvSpPr>
        <p:spPr>
          <a:xfrm>
            <a:off x="6236039" y="952557"/>
            <a:ext cx="5283487" cy="381023"/>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835" indent="0">
              <a:buNone/>
              <a:defRPr sz="1600" b="1"/>
            </a:lvl7pPr>
            <a:lvl8pPr marL="3201035" indent="0">
              <a:buNone/>
              <a:defRPr sz="1600" b="1"/>
            </a:lvl8pPr>
            <a:lvl9pPr marL="3658235" indent="0">
              <a:buNone/>
              <a:defRPr sz="1600" b="1"/>
            </a:lvl9pPr>
          </a:lstStyle>
          <a:p>
            <a:pPr lvl="0"/>
            <a:r>
              <a:rPr>
                <a:sym typeface="+mn-ea"/>
              </a:rPr>
              <a:t>单击此处编辑文本</a:t>
            </a:r>
          </a:p>
        </p:txBody>
      </p:sp>
      <p:sp>
        <p:nvSpPr>
          <p:cNvPr id="6" name="内容占位符 5"/>
          <p:cNvSpPr>
            <a:spLocks noGrp="1"/>
          </p:cNvSpPr>
          <p:nvPr>
            <p:ph sz="quarter" idx="4"/>
            <p:custDataLst>
              <p:tags r:id="rId6"/>
            </p:custDataLst>
          </p:nvPr>
        </p:nvSpPr>
        <p:spPr>
          <a:xfrm>
            <a:off x="6236039" y="1406597"/>
            <a:ext cx="5283487" cy="4935006"/>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7"/>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8" name="页脚占位符 7"/>
          <p:cNvSpPr>
            <a:spLocks noGrp="1"/>
          </p:cNvSpPr>
          <p:nvPr>
            <p:ph type="ftr" sz="quarter" idx="11"/>
            <p:custDataLst>
              <p:tags r:id="rId8"/>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9" name="灯片编号占位符 8"/>
          <p:cNvSpPr>
            <a:spLocks noGrp="1"/>
          </p:cNvSpPr>
          <p:nvPr>
            <p:ph type="sldNum" sz="quarter" idx="12"/>
            <p:custDataLst>
              <p:tags r:id="rId9"/>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8" name="图片 7"/>
          <p:cNvPicPr/>
          <p:nvPr>
            <p:custDataLst>
              <p:tags r:id="rId1"/>
            </p:custDataLst>
          </p:nvPr>
        </p:nvPicPr>
        <p:blipFill>
          <a:blip r:embed="rId9" r:link="rId10" cstate="screen"/>
          <a:stretch>
            <a:fillRect/>
          </a:stretch>
        </p:blipFill>
        <p:spPr>
          <a:xfrm>
            <a:off x="7498428" y="2055311"/>
            <a:ext cx="4389324" cy="2747730"/>
          </a:xfrm>
          <a:prstGeom prst="rect">
            <a:avLst/>
          </a:prstGeom>
        </p:spPr>
      </p:pic>
      <p:sp>
        <p:nvSpPr>
          <p:cNvPr id="7" name="任意多边形 6"/>
          <p:cNvSpPr/>
          <p:nvPr>
            <p:custDataLst>
              <p:tags r:id="rId2"/>
            </p:custDataLst>
          </p:nvPr>
        </p:nvSpPr>
        <p:spPr>
          <a:xfrm flipH="1">
            <a:off x="0" y="0"/>
            <a:ext cx="7313635" cy="6858353"/>
          </a:xfrm>
          <a:custGeom>
            <a:avLst/>
            <a:gdLst>
              <a:gd name="connsiteX0" fmla="*/ 1714500 w 7314000"/>
              <a:gd name="connsiteY0" fmla="*/ 0 h 6858000"/>
              <a:gd name="connsiteX1" fmla="*/ 7314000 w 7314000"/>
              <a:gd name="connsiteY1" fmla="*/ 0 h 6858000"/>
              <a:gd name="connsiteX2" fmla="*/ 7314000 w 7314000"/>
              <a:gd name="connsiteY2" fmla="*/ 6858000 h 6858000"/>
              <a:gd name="connsiteX3" fmla="*/ 0 w 7314000"/>
              <a:gd name="connsiteY3" fmla="*/ 6858000 h 6858000"/>
              <a:gd name="connsiteX4" fmla="*/ 1714500 w 7314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4000" h="6858000">
                <a:moveTo>
                  <a:pt x="1714500" y="0"/>
                </a:moveTo>
                <a:lnTo>
                  <a:pt x="7314000" y="0"/>
                </a:lnTo>
                <a:lnTo>
                  <a:pt x="7314000" y="6858000"/>
                </a:lnTo>
                <a:lnTo>
                  <a:pt x="0" y="6858000"/>
                </a:lnTo>
                <a:lnTo>
                  <a:pt x="1714500" y="0"/>
                </a:lnTo>
                <a:close/>
              </a:path>
            </a:pathLst>
          </a:cu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pic>
        <p:nvPicPr>
          <p:cNvPr id="6" name="图片 5"/>
          <p:cNvPicPr/>
          <p:nvPr>
            <p:custDataLst>
              <p:tags r:id="rId3"/>
            </p:custDataLst>
          </p:nvPr>
        </p:nvPicPr>
        <p:blipFill>
          <a:blip r:embed="rId11" r:link="rId12" cstate="screen"/>
          <a:stretch>
            <a:fillRect/>
          </a:stretch>
        </p:blipFill>
        <p:spPr>
          <a:xfrm>
            <a:off x="0" y="6080462"/>
            <a:ext cx="720124" cy="777891"/>
          </a:xfrm>
          <a:prstGeom prst="rect">
            <a:avLst/>
          </a:prstGeom>
        </p:spPr>
      </p:pic>
      <p:sp>
        <p:nvSpPr>
          <p:cNvPr id="2" name="标题 1"/>
          <p:cNvSpPr>
            <a:spLocks noGrp="1"/>
          </p:cNvSpPr>
          <p:nvPr>
            <p:ph type="title"/>
            <p:custDataLst>
              <p:tags r:id="rId4"/>
            </p:custDataLst>
          </p:nvPr>
        </p:nvSpPr>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5"/>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4" name="页脚占位符 3"/>
          <p:cNvSpPr>
            <a:spLocks noGrp="1"/>
          </p:cNvSpPr>
          <p:nvPr>
            <p:ph type="ftr" sz="quarter" idx="11"/>
            <p:custDataLst>
              <p:tags r:id="rId6"/>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7"/>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3" name="页脚占位符 2"/>
          <p:cNvSpPr>
            <a:spLocks noGrp="1"/>
          </p:cNvSpPr>
          <p:nvPr>
            <p:ph type="ftr" sz="quarter" idx="11"/>
            <p:custDataLst>
              <p:tags r:id="rId2"/>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4" name="灯片编号占位符 3"/>
          <p:cNvSpPr>
            <a:spLocks noGrp="1"/>
          </p:cNvSpPr>
          <p:nvPr>
            <p:ph type="sldNum" sz="quarter" idx="12"/>
            <p:custDataLst>
              <p:tags r:id="rId3"/>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grpSp>
        <p:nvGrpSpPr>
          <p:cNvPr id="10" name="组合 9"/>
          <p:cNvGrpSpPr/>
          <p:nvPr>
            <p:custDataLst>
              <p:tags r:id="rId1"/>
            </p:custDataLst>
          </p:nvPr>
        </p:nvGrpSpPr>
        <p:grpSpPr>
          <a:xfrm>
            <a:off x="0" y="0"/>
            <a:ext cx="12192565" cy="777891"/>
            <a:chOff x="0" y="0"/>
            <a:chExt cx="12192000" cy="777851"/>
          </a:xfrm>
        </p:grpSpPr>
        <p:pic>
          <p:nvPicPr>
            <p:cNvPr id="9" name="图片 8"/>
            <p:cNvPicPr/>
            <p:nvPr userDrawn="1">
              <p:custDataLst>
                <p:tags r:id="rId8"/>
              </p:custDataLst>
            </p:nvPr>
          </p:nvPicPr>
          <p:blipFill>
            <a:blip r:embed="rId11" r:link="rId12" cstate="screen"/>
            <a:stretch>
              <a:fillRect/>
            </a:stretch>
          </p:blipFill>
          <p:spPr>
            <a:xfrm>
              <a:off x="0" y="0"/>
              <a:ext cx="720090" cy="525338"/>
            </a:xfrm>
            <a:prstGeom prst="rect">
              <a:avLst/>
            </a:prstGeom>
          </p:spPr>
        </p:pic>
        <p:pic>
          <p:nvPicPr>
            <p:cNvPr id="8" name="图片 7"/>
            <p:cNvPicPr/>
            <p:nvPr userDrawn="1">
              <p:custDataLst>
                <p:tags r:id="rId9"/>
              </p:custDataLst>
            </p:nvPr>
          </p:nvPicPr>
          <p:blipFill>
            <a:blip r:embed="rId13" r:link="rId14" cstate="screen"/>
            <a:stretch>
              <a:fillRect/>
            </a:stretch>
          </p:blipFill>
          <p:spPr>
            <a:xfrm>
              <a:off x="11471910" y="0"/>
              <a:ext cx="720090" cy="777851"/>
            </a:xfrm>
            <a:prstGeom prst="rect">
              <a:avLst/>
            </a:prstGeom>
          </p:spPr>
        </p:pic>
      </p:grpSp>
      <p:sp>
        <p:nvSpPr>
          <p:cNvPr id="2" name="标题 1"/>
          <p:cNvSpPr>
            <a:spLocks noGrp="1"/>
          </p:cNvSpPr>
          <p:nvPr>
            <p:ph type="title"/>
            <p:custDataLst>
              <p:tags r:id="rId2"/>
            </p:custDataLst>
          </p:nvPr>
        </p:nvSpPr>
        <p:spPr>
          <a:xfrm>
            <a:off x="669961" y="443257"/>
            <a:ext cx="10852740" cy="441987"/>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图片占位符 2"/>
          <p:cNvSpPr>
            <a:spLocks noGrp="1"/>
          </p:cNvSpPr>
          <p:nvPr>
            <p:ph type="pic" idx="1"/>
            <p:custDataLst>
              <p:tags r:id="rId3"/>
            </p:custDataLst>
          </p:nvPr>
        </p:nvSpPr>
        <p:spPr>
          <a:xfrm>
            <a:off x="669961" y="952557"/>
            <a:ext cx="5283487" cy="5389184"/>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all"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9215" y="952557"/>
            <a:ext cx="5283487" cy="5389184"/>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5"/>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9EFD9D74-47D9-4702-A33C-335B63B48DBF}" type="datetimeFigureOut">
              <a:rPr lang="zh-CN" altLang="en-US" smtClean="0"/>
              <a:pPr/>
              <a:t>2026/8/31</a:t>
            </a:fld>
            <a:endParaRPr lang="zh-CN" altLang="en-US" dirty="0"/>
          </a:p>
        </p:txBody>
      </p:sp>
      <p:sp>
        <p:nvSpPr>
          <p:cNvPr id="6" name="页脚占位符 5"/>
          <p:cNvSpPr>
            <a:spLocks noGrp="1"/>
          </p:cNvSpPr>
          <p:nvPr>
            <p:ph type="ftr" sz="quarter" idx="11"/>
            <p:custDataLst>
              <p:tags r:id="rId6"/>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12"/>
            <p:custDataLst>
              <p:tags r:id="rId7"/>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FABC47A4-756D-490B-A52F-7D9E2C9FC05F}"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grpSp>
        <p:nvGrpSpPr>
          <p:cNvPr id="9" name="组合 8"/>
          <p:cNvGrpSpPr/>
          <p:nvPr>
            <p:custDataLst>
              <p:tags r:id="rId1"/>
            </p:custDataLst>
          </p:nvPr>
        </p:nvGrpSpPr>
        <p:grpSpPr>
          <a:xfrm>
            <a:off x="0" y="0"/>
            <a:ext cx="12192565" cy="777891"/>
            <a:chOff x="0" y="0"/>
            <a:chExt cx="12192000" cy="777851"/>
          </a:xfrm>
        </p:grpSpPr>
        <p:pic>
          <p:nvPicPr>
            <p:cNvPr id="8" name="图片 7"/>
            <p:cNvPicPr/>
            <p:nvPr userDrawn="1">
              <p:custDataLst>
                <p:tags r:id="rId7"/>
              </p:custDataLst>
            </p:nvPr>
          </p:nvPicPr>
          <p:blipFill>
            <a:blip r:embed="rId10" r:link="rId11" cstate="screen"/>
            <a:stretch>
              <a:fillRect/>
            </a:stretch>
          </p:blipFill>
          <p:spPr>
            <a:xfrm>
              <a:off x="0" y="0"/>
              <a:ext cx="720090" cy="525338"/>
            </a:xfrm>
            <a:prstGeom prst="rect">
              <a:avLst/>
            </a:prstGeom>
          </p:spPr>
        </p:pic>
        <p:pic>
          <p:nvPicPr>
            <p:cNvPr id="7" name="图片 6"/>
            <p:cNvPicPr/>
            <p:nvPr userDrawn="1">
              <p:custDataLst>
                <p:tags r:id="rId8"/>
              </p:custDataLst>
            </p:nvPr>
          </p:nvPicPr>
          <p:blipFill>
            <a:blip r:embed="rId12" r:link="rId13" cstate="screen"/>
            <a:stretch>
              <a:fillRect/>
            </a:stretch>
          </p:blipFill>
          <p:spPr>
            <a:xfrm>
              <a:off x="11471910" y="0"/>
              <a:ext cx="720090" cy="777851"/>
            </a:xfrm>
            <a:prstGeom prst="rect">
              <a:avLst/>
            </a:prstGeom>
          </p:spPr>
        </p:pic>
      </p:grpSp>
      <p:sp>
        <p:nvSpPr>
          <p:cNvPr id="2" name="竖排标题 1"/>
          <p:cNvSpPr>
            <a:spLocks noGrp="1"/>
          </p:cNvSpPr>
          <p:nvPr>
            <p:ph type="title" orient="vert"/>
            <p:custDataLst>
              <p:tags r:id="rId2"/>
            </p:custDataLst>
          </p:nvPr>
        </p:nvSpPr>
        <p:spPr>
          <a:xfrm>
            <a:off x="10571625" y="952557"/>
            <a:ext cx="951028" cy="5389184"/>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3"/>
            </p:custDataLst>
          </p:nvPr>
        </p:nvSpPr>
        <p:spPr>
          <a:xfrm>
            <a:off x="669956" y="952549"/>
            <a:ext cx="9828557" cy="5389184"/>
          </a:xfrm>
        </p:spPr>
        <p:txBody>
          <a:bodyPr vert="eaVert" wrap="square">
            <a:normAutofit/>
          </a:bodyPr>
          <a:lstStyle>
            <a:lvl1pPr indent="0" eaLnBrk="1" fontAlgn="auto" latinLnBrk="0" hangingPunct="1">
              <a:defRPr>
                <a:solidFill>
                  <a:schemeClr val="tx1"/>
                </a:solidFill>
                <a:latin typeface="Arial" panose="020B0604020202020204" pitchFamily="34" charset="0"/>
                <a:ea typeface="微软雅黑" panose="020B0503020204020204" pitchFamily="34" charset="-122"/>
              </a:defRPr>
            </a:lvl1pPr>
            <a:lvl2pPr indent="0" eaLnBrk="1" fontAlgn="auto" latinLnBrk="0" hangingPunct="1">
              <a:defRPr>
                <a:solidFill>
                  <a:schemeClr val="tx1"/>
                </a:solidFill>
                <a:latin typeface="Arial" panose="020B0604020202020204" pitchFamily="34" charset="0"/>
                <a:ea typeface="微软雅黑" panose="020B0503020204020204" pitchFamily="34" charset="-122"/>
              </a:defRPr>
            </a:lvl2pPr>
            <a:lvl3pPr indent="0" eaLnBrk="1" fontAlgn="auto" latinLnBrk="0" hangingPunct="1">
              <a:defRPr>
                <a:solidFill>
                  <a:schemeClr val="tx1"/>
                </a:solidFill>
                <a:latin typeface="Arial" panose="020B0604020202020204" pitchFamily="34" charset="0"/>
                <a:ea typeface="微软雅黑" panose="020B0503020204020204" pitchFamily="34" charset="-122"/>
              </a:defRPr>
            </a:lvl3pPr>
            <a:lvl4pPr indent="0" eaLnBrk="1" fontAlgn="auto" latinLnBrk="0" hangingPunct="1">
              <a:defRPr>
                <a:solidFill>
                  <a:schemeClr val="tx1"/>
                </a:solidFill>
                <a:latin typeface="Arial" panose="020B0604020202020204" pitchFamily="34" charset="0"/>
                <a:ea typeface="微软雅黑" panose="020B0503020204020204" pitchFamily="34" charset="-122"/>
              </a:defRPr>
            </a:lvl4pPr>
            <a:lvl5pPr indent="0" eaLnBrk="1" fontAlgn="auto" latinLnBrk="0" hangingPunct="1">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4"/>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5" name="页脚占位符 4"/>
          <p:cNvSpPr>
            <a:spLocks noGrp="1"/>
          </p:cNvSpPr>
          <p:nvPr>
            <p:ph type="ftr" sz="quarter" idx="11"/>
            <p:custDataLst>
              <p:tags r:id="rId5"/>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grpSp>
        <p:nvGrpSpPr>
          <p:cNvPr id="2" name="组合 1"/>
          <p:cNvGrpSpPr/>
          <p:nvPr>
            <p:custDataLst>
              <p:tags r:id="rId1"/>
            </p:custDataLst>
          </p:nvPr>
        </p:nvGrpSpPr>
        <p:grpSpPr>
          <a:xfrm>
            <a:off x="0" y="0"/>
            <a:ext cx="12192565" cy="777891"/>
            <a:chOff x="0" y="0"/>
            <a:chExt cx="12192000" cy="777851"/>
          </a:xfrm>
        </p:grpSpPr>
        <p:pic>
          <p:nvPicPr>
            <p:cNvPr id="8" name="图片 7"/>
            <p:cNvPicPr/>
            <p:nvPr userDrawn="1">
              <p:custDataLst>
                <p:tags r:id="rId6"/>
              </p:custDataLst>
            </p:nvPr>
          </p:nvPicPr>
          <p:blipFill>
            <a:blip r:embed="rId9" r:link="rId10" cstate="screen"/>
            <a:stretch>
              <a:fillRect/>
            </a:stretch>
          </p:blipFill>
          <p:spPr>
            <a:xfrm>
              <a:off x="0" y="0"/>
              <a:ext cx="720090" cy="525338"/>
            </a:xfrm>
            <a:prstGeom prst="rect">
              <a:avLst/>
            </a:prstGeom>
          </p:spPr>
        </p:pic>
        <p:pic>
          <p:nvPicPr>
            <p:cNvPr id="6" name="图片 5"/>
            <p:cNvPicPr/>
            <p:nvPr userDrawn="1">
              <p:custDataLst>
                <p:tags r:id="rId7"/>
              </p:custDataLst>
            </p:nvPr>
          </p:nvPicPr>
          <p:blipFill>
            <a:blip r:embed="rId11" r:link="rId12" cstate="screen"/>
            <a:stretch>
              <a:fillRect/>
            </a:stretch>
          </p:blipFill>
          <p:spPr>
            <a:xfrm>
              <a:off x="11471910" y="0"/>
              <a:ext cx="720090" cy="777851"/>
            </a:xfrm>
            <a:prstGeom prst="rect">
              <a:avLst/>
            </a:prstGeom>
          </p:spPr>
        </p:pic>
      </p:grpSp>
      <p:sp>
        <p:nvSpPr>
          <p:cNvPr id="3" name="日期占位符 2"/>
          <p:cNvSpPr>
            <a:spLocks noGrp="1"/>
          </p:cNvSpPr>
          <p:nvPr>
            <p:ph type="dt" sz="half" idx="10"/>
            <p:custDataLst>
              <p:tags r:id="rId2"/>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4" name="页脚占位符 3"/>
          <p:cNvSpPr>
            <a:spLocks noGrp="1"/>
          </p:cNvSpPr>
          <p:nvPr>
            <p:ph type="ftr" sz="quarter" idx="11"/>
            <p:custDataLst>
              <p:tags r:id="rId3"/>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4"/>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5"/>
            </p:custDataLst>
          </p:nvPr>
        </p:nvSpPr>
        <p:spPr>
          <a:xfrm>
            <a:off x="669961" y="952557"/>
            <a:ext cx="10852740" cy="5389184"/>
          </a:xfrm>
        </p:spPr>
        <p:txBody>
          <a:bodyPr wrap="square">
            <a:normAutofit/>
          </a:bodyPr>
          <a:lstStyle>
            <a:lvl1pPr>
              <a:defRPr>
                <a:solidFill>
                  <a:schemeClr val="tx1"/>
                </a:solidFill>
                <a:latin typeface="Arial" panose="020B0604020202020204" pitchFamily="34" charset="0"/>
                <a:ea typeface="微软雅黑" panose="020B0503020204020204" pitchFamily="34" charset="-122"/>
              </a:defRPr>
            </a:lvl1pPr>
            <a:lvl2pPr>
              <a:defRPr>
                <a:solidFill>
                  <a:schemeClr val="tx1"/>
                </a:solidFill>
                <a:latin typeface="Arial" panose="020B0604020202020204" pitchFamily="34" charset="0"/>
                <a:ea typeface="微软雅黑" panose="020B0503020204020204" pitchFamily="34" charset="-122"/>
              </a:defRPr>
            </a:lvl2pPr>
            <a:lvl3pPr>
              <a:defRPr>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tx2"/>
        </a:solidFill>
        <a:effectLst/>
      </p:bgPr>
    </p:bg>
    <p:spTree>
      <p:nvGrpSpPr>
        <p:cNvPr id="1" name=""/>
        <p:cNvGrpSpPr/>
        <p:nvPr/>
      </p:nvGrpSpPr>
      <p:grpSpPr>
        <a:xfrm>
          <a:off x="0" y="0"/>
          <a:ext cx="0" cy="0"/>
          <a:chOff x="0" y="0"/>
          <a:chExt cx="0" cy="0"/>
        </a:xfrm>
      </p:grpSpPr>
      <p:pic>
        <p:nvPicPr>
          <p:cNvPr id="6" name="图片 5"/>
          <p:cNvPicPr/>
          <p:nvPr>
            <p:custDataLst>
              <p:tags r:id="rId1"/>
            </p:custDataLst>
          </p:nvPr>
        </p:nvPicPr>
        <p:blipFill>
          <a:blip r:embed="rId11" r:link="rId12" cstate="print"/>
          <a:stretch>
            <a:fillRect/>
          </a:stretch>
        </p:blipFill>
        <p:spPr>
          <a:xfrm>
            <a:off x="0" y="0"/>
            <a:ext cx="12192565" cy="6858353"/>
          </a:xfrm>
          <a:prstGeom prst="rect">
            <a:avLst/>
          </a:prstGeom>
        </p:spPr>
      </p:pic>
      <p:sp>
        <p:nvSpPr>
          <p:cNvPr id="3" name="日期占位符 2"/>
          <p:cNvSpPr>
            <a:spLocks noGrp="1"/>
          </p:cNvSpPr>
          <p:nvPr>
            <p:ph type="dt" sz="half" idx="10"/>
            <p:custDataLst>
              <p:tags r:id="rId2"/>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4" name="页脚占位符 3"/>
          <p:cNvSpPr>
            <a:spLocks noGrp="1"/>
          </p:cNvSpPr>
          <p:nvPr>
            <p:ph type="ftr" sz="quarter" idx="11"/>
            <p:custDataLst>
              <p:tags r:id="rId3"/>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4"/>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a:p>
        </p:txBody>
      </p:sp>
      <p:sp>
        <p:nvSpPr>
          <p:cNvPr id="2" name="标题 1"/>
          <p:cNvSpPr>
            <a:spLocks noGrp="1"/>
          </p:cNvSpPr>
          <p:nvPr>
            <p:ph type="title" idx="13" hasCustomPrompt="1"/>
            <p:custDataLst>
              <p:tags r:id="rId5"/>
            </p:custDataLst>
          </p:nvPr>
        </p:nvSpPr>
        <p:spPr>
          <a:xfrm>
            <a:off x="3413283" y="1909861"/>
            <a:ext cx="5365999" cy="1398977"/>
          </a:xfrm>
        </p:spPr>
        <p:txBody>
          <a:bodyPr vert="horz" wrap="square" lIns="0" tIns="0" rIns="0" bIns="0" rtlCol="0" anchor="b" anchorCtr="0">
            <a:normAutofit/>
          </a:bodyPr>
          <a:lstStyle>
            <a:lvl1pPr algn="dist">
              <a:defRPr lang="zh-CN" altLang="en-US" sz="8000" b="0" spc="1000" baseline="0">
                <a:solidFill>
                  <a:schemeClr val="tx1">
                    <a:lumMod val="85000"/>
                    <a:lumOff val="15000"/>
                  </a:schemeClr>
                </a:solidFill>
                <a:latin typeface="Arial" panose="020B0604020202020204" pitchFamily="34" charset="0"/>
                <a:ea typeface="汉仪旗黑-85S" panose="00020600040101010101" pitchFamily="18" charset="-122"/>
              </a:defRPr>
            </a:lvl1pPr>
          </a:lstStyle>
          <a:p>
            <a:pPr marL="0" lvl="0" algn="dist"/>
            <a:r>
              <a:rPr lang="zh-CN" altLang="en-US" dirty="0"/>
              <a:t>编辑标题</a:t>
            </a:r>
          </a:p>
        </p:txBody>
      </p:sp>
      <p:sp>
        <p:nvSpPr>
          <p:cNvPr id="7" name="文本占位符 6"/>
          <p:cNvSpPr>
            <a:spLocks noGrp="1"/>
          </p:cNvSpPr>
          <p:nvPr>
            <p:ph type="body" idx="14" hasCustomPrompt="1"/>
            <p:custDataLst>
              <p:tags r:id="rId6"/>
            </p:custDataLst>
          </p:nvPr>
        </p:nvSpPr>
        <p:spPr>
          <a:xfrm>
            <a:off x="3442495" y="3618733"/>
            <a:ext cx="5314561" cy="1104957"/>
          </a:xfrm>
        </p:spPr>
        <p:txBody>
          <a:bodyPr vert="horz" wrap="square" lIns="0" tIns="0" rIns="0" bIns="0" rtlCol="0" anchor="ctr" anchorCtr="0">
            <a:normAutofit/>
          </a:bodyPr>
          <a:lstStyle>
            <a:lvl1pPr algn="ctr">
              <a:defRPr lang="zh-CN" altLang="en-US" sz="1800" spc="200">
                <a:ln>
                  <a:noFill/>
                </a:ln>
                <a:solidFill>
                  <a:schemeClr val="tx1">
                    <a:lumMod val="65000"/>
                    <a:lumOff val="35000"/>
                  </a:schemeClr>
                </a:solidFill>
                <a:effectLst/>
                <a:uLnTx/>
                <a:latin typeface="Arial" panose="020B0604020202020204" pitchFamily="34" charset="0"/>
                <a:ea typeface="微软雅黑" panose="020B0503020204020204" pitchFamily="34" charset="-122"/>
                <a:cs typeface="微软雅黑" panose="020B0503020204020204" pitchFamily="34" charset="-122"/>
              </a:defRPr>
            </a:lvl1pPr>
          </a:lstStyle>
          <a:p>
            <a:pPr marL="0" lvl="0" indent="0" algn="ctr">
              <a:lnSpc>
                <a:spcPct val="120000"/>
              </a:lnSpc>
              <a:spcAft>
                <a:spcPts val="0"/>
              </a:spcAft>
              <a:buClrTx/>
              <a:buSzTx/>
              <a:buNone/>
            </a:pPr>
            <a:r>
              <a:rPr lang="zh-CN" altLang="en-US" dirty="0"/>
              <a:t>单击此处编辑副标题</a:t>
            </a:r>
          </a:p>
        </p:txBody>
      </p:sp>
      <p:grpSp>
        <p:nvGrpSpPr>
          <p:cNvPr id="8" name="组合 7"/>
          <p:cNvGrpSpPr/>
          <p:nvPr>
            <p:custDataLst>
              <p:tags r:id="rId7"/>
            </p:custDataLst>
          </p:nvPr>
        </p:nvGrpSpPr>
        <p:grpSpPr>
          <a:xfrm>
            <a:off x="3442495" y="3520939"/>
            <a:ext cx="5307576" cy="1300547"/>
            <a:chOff x="4991" y="5402"/>
            <a:chExt cx="9414" cy="2048"/>
          </a:xfrm>
        </p:grpSpPr>
        <p:cxnSp>
          <p:nvCxnSpPr>
            <p:cNvPr id="9" name="直接连接符 8"/>
            <p:cNvCxnSpPr/>
            <p:nvPr>
              <p:custDataLst>
                <p:tags r:id="rId8"/>
              </p:custDataLst>
            </p:nvPr>
          </p:nvCxnSpPr>
          <p:spPr>
            <a:xfrm>
              <a:off x="4991" y="5402"/>
              <a:ext cx="9414"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custDataLst>
                <p:tags r:id="rId9"/>
              </p:custDataLst>
            </p:nvPr>
          </p:nvCxnSpPr>
          <p:spPr>
            <a:xfrm>
              <a:off x="4991" y="7450"/>
              <a:ext cx="9414"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grpSp>
        <p:nvGrpSpPr>
          <p:cNvPr id="8" name="组合 7"/>
          <p:cNvGrpSpPr/>
          <p:nvPr>
            <p:custDataLst>
              <p:tags r:id="rId1"/>
            </p:custDataLst>
          </p:nvPr>
        </p:nvGrpSpPr>
        <p:grpSpPr>
          <a:xfrm>
            <a:off x="50211" y="0"/>
            <a:ext cx="12192565" cy="777891"/>
            <a:chOff x="50208" y="0"/>
            <a:chExt cx="12192000" cy="777851"/>
          </a:xfrm>
        </p:grpSpPr>
        <p:pic>
          <p:nvPicPr>
            <p:cNvPr id="7" name="图片 6"/>
            <p:cNvPicPr/>
            <p:nvPr userDrawn="1">
              <p:custDataLst>
                <p:tags r:id="rId6"/>
              </p:custDataLst>
            </p:nvPr>
          </p:nvPicPr>
          <p:blipFill>
            <a:blip r:embed="rId9" r:link="rId10" cstate="screen"/>
            <a:stretch>
              <a:fillRect/>
            </a:stretch>
          </p:blipFill>
          <p:spPr>
            <a:xfrm>
              <a:off x="50208" y="0"/>
              <a:ext cx="720090" cy="525338"/>
            </a:xfrm>
            <a:prstGeom prst="rect">
              <a:avLst/>
            </a:prstGeom>
          </p:spPr>
        </p:pic>
        <p:pic>
          <p:nvPicPr>
            <p:cNvPr id="6" name="图片 5"/>
            <p:cNvPicPr/>
            <p:nvPr userDrawn="1">
              <p:custDataLst>
                <p:tags r:id="rId7"/>
              </p:custDataLst>
            </p:nvPr>
          </p:nvPicPr>
          <p:blipFill>
            <a:blip r:embed="rId11" r:link="rId12" cstate="screen"/>
            <a:stretch>
              <a:fillRect/>
            </a:stretch>
          </p:blipFill>
          <p:spPr>
            <a:xfrm>
              <a:off x="11522118" y="0"/>
              <a:ext cx="720090" cy="777851"/>
            </a:xfrm>
            <a:prstGeom prst="rect">
              <a:avLst/>
            </a:prstGeom>
          </p:spPr>
        </p:pic>
      </p:grpSp>
      <p:sp>
        <p:nvSpPr>
          <p:cNvPr id="2" name="标题 1"/>
          <p:cNvSpPr>
            <a:spLocks noGrp="1"/>
          </p:cNvSpPr>
          <p:nvPr>
            <p:ph type="title"/>
            <p:custDataLst>
              <p:tags r:id="rId2"/>
            </p:custDataLst>
          </p:nvPr>
        </p:nvSpPr>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p>
        </p:txBody>
      </p:sp>
      <p:sp>
        <p:nvSpPr>
          <p:cNvPr id="3" name="日期占位符 2"/>
          <p:cNvSpPr>
            <a:spLocks noGrp="1"/>
          </p:cNvSpPr>
          <p:nvPr>
            <p:ph type="dt" sz="half" idx="10"/>
            <p:custDataLst>
              <p:tags r:id="rId3"/>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4" name="页脚占位符 3"/>
          <p:cNvSpPr>
            <a:spLocks noGrp="1"/>
          </p:cNvSpPr>
          <p:nvPr>
            <p:ph type="ftr" sz="quarter" idx="11"/>
            <p:custDataLst>
              <p:tags r:id="rId4"/>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5"/>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292088" y="303825"/>
            <a:ext cx="11608389" cy="6250704"/>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100"/>
          </a:p>
        </p:txBody>
      </p:sp>
      <p:grpSp>
        <p:nvGrpSpPr>
          <p:cNvPr id="6" name="组合 5"/>
          <p:cNvGrpSpPr/>
          <p:nvPr>
            <p:custDataLst>
              <p:tags r:id="rId2"/>
            </p:custDataLst>
          </p:nvPr>
        </p:nvGrpSpPr>
        <p:grpSpPr>
          <a:xfrm>
            <a:off x="0" y="0"/>
            <a:ext cx="12192565" cy="777891"/>
            <a:chOff x="0" y="0"/>
            <a:chExt cx="12192000" cy="777851"/>
          </a:xfrm>
        </p:grpSpPr>
        <p:pic>
          <p:nvPicPr>
            <p:cNvPr id="9" name="图片 8"/>
            <p:cNvPicPr/>
            <p:nvPr userDrawn="1">
              <p:custDataLst>
                <p:tags r:id="rId8"/>
              </p:custDataLst>
            </p:nvPr>
          </p:nvPicPr>
          <p:blipFill>
            <a:blip r:embed="rId11" r:link="rId12" cstate="screen"/>
            <a:stretch>
              <a:fillRect/>
            </a:stretch>
          </p:blipFill>
          <p:spPr>
            <a:xfrm>
              <a:off x="0" y="0"/>
              <a:ext cx="720090" cy="525338"/>
            </a:xfrm>
            <a:prstGeom prst="rect">
              <a:avLst/>
            </a:prstGeom>
          </p:spPr>
        </p:pic>
        <p:pic>
          <p:nvPicPr>
            <p:cNvPr id="8" name="图片 7"/>
            <p:cNvPicPr/>
            <p:nvPr userDrawn="1">
              <p:custDataLst>
                <p:tags r:id="rId9"/>
              </p:custDataLst>
            </p:nvPr>
          </p:nvPicPr>
          <p:blipFill>
            <a:blip r:embed="rId13" r:link="rId14" cstate="screen"/>
            <a:stretch>
              <a:fillRect/>
            </a:stretch>
          </p:blipFill>
          <p:spPr>
            <a:xfrm>
              <a:off x="11471910" y="0"/>
              <a:ext cx="720090" cy="777851"/>
            </a:xfrm>
            <a:prstGeom prst="rect">
              <a:avLst/>
            </a:prstGeom>
          </p:spPr>
        </p:pic>
      </p:grpSp>
      <p:sp>
        <p:nvSpPr>
          <p:cNvPr id="2" name="标题 1"/>
          <p:cNvSpPr>
            <a:spLocks noGrp="1"/>
          </p:cNvSpPr>
          <p:nvPr>
            <p:ph type="title" hasCustomPrompt="1"/>
            <p:custDataLst>
              <p:tags r:id="rId3"/>
            </p:custDataLst>
          </p:nvPr>
        </p:nvSpPr>
        <p:spPr>
          <a:xfrm>
            <a:off x="1281660" y="1249264"/>
            <a:ext cx="9626847" cy="723637"/>
          </a:xfrm>
        </p:spPr>
        <p:txBody>
          <a:bodyPr wrap="square" anchor="ctr">
            <a:normAutofit/>
          </a:bodyPr>
          <a:lstStyle>
            <a:lvl1pPr>
              <a:defRPr sz="32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p>
        </p:txBody>
      </p:sp>
      <p:sp>
        <p:nvSpPr>
          <p:cNvPr id="7" name="内容占位符 6"/>
          <p:cNvSpPr>
            <a:spLocks noGrp="1"/>
          </p:cNvSpPr>
          <p:nvPr>
            <p:ph sz="quarter" idx="13"/>
            <p:custDataLst>
              <p:tags r:id="rId4"/>
            </p:custDataLst>
          </p:nvPr>
        </p:nvSpPr>
        <p:spPr>
          <a:xfrm>
            <a:off x="1281172" y="2163711"/>
            <a:ext cx="9627047" cy="3445377"/>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日期占位符 2"/>
          <p:cNvSpPr>
            <a:spLocks noGrp="1"/>
          </p:cNvSpPr>
          <p:nvPr>
            <p:ph type="dt" sz="half" idx="10"/>
            <p:custDataLst>
              <p:tags r:id="rId5"/>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4" name="页脚占位符 3"/>
          <p:cNvSpPr>
            <a:spLocks noGrp="1"/>
          </p:cNvSpPr>
          <p:nvPr>
            <p:ph type="ftr" sz="quarter" idx="11"/>
            <p:custDataLst>
              <p:tags r:id="rId6"/>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0" y="0"/>
            <a:ext cx="4824827" cy="6858353"/>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100"/>
          </a:p>
        </p:txBody>
      </p:sp>
      <p:pic>
        <p:nvPicPr>
          <p:cNvPr id="8" name="图片 7"/>
          <p:cNvPicPr/>
          <p:nvPr>
            <p:custDataLst>
              <p:tags r:id="rId2"/>
            </p:custDataLst>
          </p:nvPr>
        </p:nvPicPr>
        <p:blipFill>
          <a:blip r:embed="rId10" r:link="rId11" cstate="screen"/>
          <a:stretch>
            <a:fillRect/>
          </a:stretch>
        </p:blipFill>
        <p:spPr>
          <a:xfrm>
            <a:off x="11472443" y="0"/>
            <a:ext cx="720124" cy="525365"/>
          </a:xfrm>
          <a:prstGeom prst="rect">
            <a:avLst/>
          </a:prstGeom>
        </p:spPr>
      </p:pic>
      <p:sp>
        <p:nvSpPr>
          <p:cNvPr id="2" name="标题 1"/>
          <p:cNvSpPr>
            <a:spLocks noGrp="1"/>
          </p:cNvSpPr>
          <p:nvPr>
            <p:ph type="title" hasCustomPrompt="1"/>
            <p:custDataLst>
              <p:tags r:id="rId3"/>
            </p:custDataLst>
          </p:nvPr>
        </p:nvSpPr>
        <p:spPr>
          <a:xfrm>
            <a:off x="583227" y="770440"/>
            <a:ext cx="3960184" cy="882045"/>
          </a:xfrm>
        </p:spPr>
        <p:txBody>
          <a:bodyPr wrap="square" anchor="ctr" anchorCtr="0">
            <a:normAutofit/>
          </a:bodyPr>
          <a:lstStyle>
            <a:lvl1pPr>
              <a:defRPr sz="3600" baseline="0">
                <a:solidFill>
                  <a:schemeClr val="tx1"/>
                </a:solidFill>
                <a:latin typeface="Arial" panose="020B0604020202020204" pitchFamily="34" charset="0"/>
                <a:ea typeface="微软雅黑" panose="020B0503020204020204" pitchFamily="34" charset="-122"/>
              </a:defRPr>
            </a:lvl1pPr>
          </a:lstStyle>
          <a:p>
            <a:r>
              <a:rPr lang="zh-CN" altLang="en-US" dirty="0"/>
              <a:t>单击编辑标题</a:t>
            </a:r>
          </a:p>
        </p:txBody>
      </p:sp>
      <p:sp>
        <p:nvSpPr>
          <p:cNvPr id="3" name="日期占位符 2"/>
          <p:cNvSpPr>
            <a:spLocks noGrp="1"/>
          </p:cNvSpPr>
          <p:nvPr>
            <p:ph type="dt" sz="half" idx="10"/>
            <p:custDataLst>
              <p:tags r:id="rId4"/>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4" name="页脚占位符 3"/>
          <p:cNvSpPr>
            <a:spLocks noGrp="1"/>
          </p:cNvSpPr>
          <p:nvPr>
            <p:ph type="ftr" sz="quarter" idx="11"/>
            <p:custDataLst>
              <p:tags r:id="rId5"/>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dirty="0"/>
          </a:p>
        </p:txBody>
      </p:sp>
      <p:sp>
        <p:nvSpPr>
          <p:cNvPr id="7" name="文本占位符 6"/>
          <p:cNvSpPr>
            <a:spLocks noGrp="1"/>
          </p:cNvSpPr>
          <p:nvPr>
            <p:ph type="body" sz="quarter" idx="13"/>
            <p:custDataLst>
              <p:tags r:id="rId7"/>
            </p:custDataLst>
          </p:nvPr>
        </p:nvSpPr>
        <p:spPr>
          <a:xfrm>
            <a:off x="586827" y="1764091"/>
            <a:ext cx="3956584" cy="4093411"/>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8"/>
            </p:custDataLst>
          </p:nvPr>
        </p:nvSpPr>
        <p:spPr>
          <a:xfrm>
            <a:off x="5101436" y="769978"/>
            <a:ext cx="6480300" cy="5088199"/>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1" name="矩形 10"/>
          <p:cNvSpPr/>
          <p:nvPr>
            <p:custDataLst>
              <p:tags r:id="rId1"/>
            </p:custDataLst>
          </p:nvPr>
        </p:nvSpPr>
        <p:spPr>
          <a:xfrm>
            <a:off x="0" y="0"/>
            <a:ext cx="12192565" cy="266447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100"/>
          </a:p>
        </p:txBody>
      </p:sp>
      <p:grpSp>
        <p:nvGrpSpPr>
          <p:cNvPr id="6" name="组合 5"/>
          <p:cNvGrpSpPr/>
          <p:nvPr>
            <p:custDataLst>
              <p:tags r:id="rId2"/>
            </p:custDataLst>
          </p:nvPr>
        </p:nvGrpSpPr>
        <p:grpSpPr>
          <a:xfrm>
            <a:off x="0" y="0"/>
            <a:ext cx="12192565" cy="777891"/>
            <a:chOff x="0" y="0"/>
            <a:chExt cx="12192000" cy="777851"/>
          </a:xfrm>
        </p:grpSpPr>
        <p:pic>
          <p:nvPicPr>
            <p:cNvPr id="10" name="图片 9"/>
            <p:cNvPicPr/>
            <p:nvPr userDrawn="1">
              <p:custDataLst>
                <p:tags r:id="rId9"/>
              </p:custDataLst>
            </p:nvPr>
          </p:nvPicPr>
          <p:blipFill>
            <a:blip r:embed="rId12" r:link="rId13" cstate="screen"/>
            <a:stretch>
              <a:fillRect/>
            </a:stretch>
          </p:blipFill>
          <p:spPr>
            <a:xfrm>
              <a:off x="0" y="0"/>
              <a:ext cx="720090" cy="525338"/>
            </a:xfrm>
            <a:prstGeom prst="rect">
              <a:avLst/>
            </a:prstGeom>
          </p:spPr>
        </p:pic>
        <p:pic>
          <p:nvPicPr>
            <p:cNvPr id="8" name="图片 7"/>
            <p:cNvPicPr/>
            <p:nvPr userDrawn="1">
              <p:custDataLst>
                <p:tags r:id="rId10"/>
              </p:custDataLst>
            </p:nvPr>
          </p:nvPicPr>
          <p:blipFill>
            <a:blip r:embed="rId14" r:link="rId15" cstate="screen"/>
            <a:stretch>
              <a:fillRect/>
            </a:stretch>
          </p:blipFill>
          <p:spPr>
            <a:xfrm>
              <a:off x="11471910" y="0"/>
              <a:ext cx="720090" cy="777851"/>
            </a:xfrm>
            <a:prstGeom prst="rect">
              <a:avLst/>
            </a:prstGeom>
          </p:spPr>
        </p:pic>
      </p:grpSp>
      <p:sp>
        <p:nvSpPr>
          <p:cNvPr id="2" name="标题 1"/>
          <p:cNvSpPr>
            <a:spLocks noGrp="1"/>
          </p:cNvSpPr>
          <p:nvPr>
            <p:ph type="title"/>
            <p:custDataLst>
              <p:tags r:id="rId3"/>
            </p:custDataLst>
          </p:nvPr>
        </p:nvSpPr>
        <p:spPr>
          <a:xfrm>
            <a:off x="612028" y="781240"/>
            <a:ext cx="10976909" cy="626432"/>
          </a:xfrm>
        </p:spPr>
        <p:txBody>
          <a:bodyPr wrap="square" anchor="ctr">
            <a:normAutofit/>
          </a:bodyPr>
          <a:lstStyle>
            <a:lvl1pPr algn="ctr">
              <a:defRPr sz="3600" baseline="0">
                <a:solidFill>
                  <a:schemeClr val="tx1"/>
                </a:solidFill>
                <a:latin typeface="Arial" panose="020B0604020202020204" pitchFamily="34" charset="0"/>
                <a:ea typeface="微软雅黑" panose="020B0503020204020204" pitchFamily="34" charset="-122"/>
              </a:defRPr>
            </a:lvl1pPr>
          </a:lstStyle>
          <a:p>
            <a:r>
              <a:rPr lang="zh-CN" altLang="en-US"/>
              <a:t>单击此处编辑母版标题样式</a:t>
            </a:r>
          </a:p>
        </p:txBody>
      </p:sp>
      <p:sp>
        <p:nvSpPr>
          <p:cNvPr id="3" name="日期占位符 2"/>
          <p:cNvSpPr>
            <a:spLocks noGrp="1"/>
          </p:cNvSpPr>
          <p:nvPr>
            <p:ph type="dt" sz="half" idx="10"/>
            <p:custDataLst>
              <p:tags r:id="rId4"/>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4" name="页脚占位符 3"/>
          <p:cNvSpPr>
            <a:spLocks noGrp="1"/>
          </p:cNvSpPr>
          <p:nvPr>
            <p:ph type="ftr" sz="quarter" idx="11"/>
            <p:custDataLst>
              <p:tags r:id="rId5"/>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dirty="0"/>
          </a:p>
        </p:txBody>
      </p:sp>
      <p:sp>
        <p:nvSpPr>
          <p:cNvPr id="7" name="文本占位符 6"/>
          <p:cNvSpPr>
            <a:spLocks noGrp="1"/>
          </p:cNvSpPr>
          <p:nvPr>
            <p:ph type="body" sz="quarter" idx="13"/>
            <p:custDataLst>
              <p:tags r:id="rId7"/>
            </p:custDataLst>
          </p:nvPr>
        </p:nvSpPr>
        <p:spPr>
          <a:xfrm>
            <a:off x="612028" y="1659685"/>
            <a:ext cx="10976484" cy="828043"/>
          </a:xfrm>
        </p:spPr>
        <p:txBody>
          <a:bodyPr wrap="square">
            <a:normAutofit/>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p>
        </p:txBody>
      </p:sp>
      <p:sp>
        <p:nvSpPr>
          <p:cNvPr id="9" name="内容占位符 8"/>
          <p:cNvSpPr>
            <a:spLocks noGrp="1"/>
          </p:cNvSpPr>
          <p:nvPr>
            <p:ph sz="quarter" idx="14"/>
            <p:custDataLst>
              <p:tags r:id="rId8"/>
            </p:custDataLst>
          </p:nvPr>
        </p:nvSpPr>
        <p:spPr>
          <a:xfrm>
            <a:off x="612804" y="2808145"/>
            <a:ext cx="10966108" cy="3430977"/>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11" name="矩形 10"/>
          <p:cNvSpPr/>
          <p:nvPr>
            <p:custDataLst>
              <p:tags r:id="rId1"/>
            </p:custDataLst>
          </p:nvPr>
        </p:nvSpPr>
        <p:spPr>
          <a:xfrm>
            <a:off x="0" y="5029230"/>
            <a:ext cx="12192565" cy="1829123"/>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100"/>
          </a:p>
        </p:txBody>
      </p:sp>
      <p:grpSp>
        <p:nvGrpSpPr>
          <p:cNvPr id="6" name="组合 5"/>
          <p:cNvGrpSpPr/>
          <p:nvPr>
            <p:custDataLst>
              <p:tags r:id="rId2"/>
            </p:custDataLst>
          </p:nvPr>
        </p:nvGrpSpPr>
        <p:grpSpPr>
          <a:xfrm>
            <a:off x="0" y="0"/>
            <a:ext cx="12192565" cy="777891"/>
            <a:chOff x="0" y="0"/>
            <a:chExt cx="12192000" cy="777851"/>
          </a:xfrm>
        </p:grpSpPr>
        <p:pic>
          <p:nvPicPr>
            <p:cNvPr id="10" name="图片 9"/>
            <p:cNvPicPr/>
            <p:nvPr userDrawn="1">
              <p:custDataLst>
                <p:tags r:id="rId9"/>
              </p:custDataLst>
            </p:nvPr>
          </p:nvPicPr>
          <p:blipFill>
            <a:blip r:embed="rId12" r:link="rId13" cstate="screen"/>
            <a:stretch>
              <a:fillRect/>
            </a:stretch>
          </p:blipFill>
          <p:spPr>
            <a:xfrm>
              <a:off x="0" y="0"/>
              <a:ext cx="720090" cy="525338"/>
            </a:xfrm>
            <a:prstGeom prst="rect">
              <a:avLst/>
            </a:prstGeom>
          </p:spPr>
        </p:pic>
        <p:pic>
          <p:nvPicPr>
            <p:cNvPr id="8" name="图片 7"/>
            <p:cNvPicPr/>
            <p:nvPr userDrawn="1">
              <p:custDataLst>
                <p:tags r:id="rId10"/>
              </p:custDataLst>
            </p:nvPr>
          </p:nvPicPr>
          <p:blipFill>
            <a:blip r:embed="rId14" r:link="rId15" cstate="screen"/>
            <a:stretch>
              <a:fillRect/>
            </a:stretch>
          </p:blipFill>
          <p:spPr>
            <a:xfrm>
              <a:off x="11471910" y="0"/>
              <a:ext cx="720090" cy="777851"/>
            </a:xfrm>
            <a:prstGeom prst="rect">
              <a:avLst/>
            </a:prstGeom>
          </p:spPr>
        </p:pic>
      </p:grpSp>
      <p:sp>
        <p:nvSpPr>
          <p:cNvPr id="2" name="标题 1"/>
          <p:cNvSpPr>
            <a:spLocks noGrp="1"/>
          </p:cNvSpPr>
          <p:nvPr>
            <p:ph type="title"/>
            <p:custDataLst>
              <p:tags r:id="rId3"/>
            </p:custDataLst>
          </p:nvPr>
        </p:nvSpPr>
        <p:spPr>
          <a:xfrm>
            <a:off x="604828" y="669634"/>
            <a:ext cx="10976909" cy="565229"/>
          </a:xfrm>
        </p:spPr>
        <p:txBody>
          <a:bodyPr wrap="square" anchor="ctr" anchorCtr="0">
            <a:normAutofit/>
          </a:bodyPr>
          <a:lstStyle>
            <a:lvl1pPr algn="ctr">
              <a:defRPr sz="32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4" name="页脚占位符 3"/>
          <p:cNvSpPr>
            <a:spLocks noGrp="1"/>
          </p:cNvSpPr>
          <p:nvPr>
            <p:ph type="ftr" sz="quarter" idx="11"/>
            <p:custDataLst>
              <p:tags r:id="rId5"/>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dirty="0"/>
          </a:p>
        </p:txBody>
      </p:sp>
      <p:sp>
        <p:nvSpPr>
          <p:cNvPr id="7" name="内容占位符 6"/>
          <p:cNvSpPr>
            <a:spLocks noGrp="1"/>
          </p:cNvSpPr>
          <p:nvPr>
            <p:ph sz="quarter" idx="13"/>
            <p:custDataLst>
              <p:tags r:id="rId7"/>
            </p:custDataLst>
          </p:nvPr>
        </p:nvSpPr>
        <p:spPr>
          <a:xfrm>
            <a:off x="604865" y="1681287"/>
            <a:ext cx="10991309" cy="3211365"/>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文本占位符 8"/>
          <p:cNvSpPr>
            <a:spLocks noGrp="1"/>
          </p:cNvSpPr>
          <p:nvPr>
            <p:ph type="body" sz="quarter" idx="14"/>
            <p:custDataLst>
              <p:tags r:id="rId8"/>
            </p:custDataLst>
          </p:nvPr>
        </p:nvSpPr>
        <p:spPr>
          <a:xfrm>
            <a:off x="594028" y="5180667"/>
            <a:ext cx="11002111" cy="1011652"/>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4" name="矩形 13"/>
          <p:cNvSpPr/>
          <p:nvPr>
            <p:custDataLst>
              <p:tags r:id="rId1"/>
            </p:custDataLst>
          </p:nvPr>
        </p:nvSpPr>
        <p:spPr>
          <a:xfrm>
            <a:off x="0" y="0"/>
            <a:ext cx="12192565" cy="914447"/>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100"/>
          </a:p>
        </p:txBody>
      </p:sp>
      <p:grpSp>
        <p:nvGrpSpPr>
          <p:cNvPr id="6" name="组合 5"/>
          <p:cNvGrpSpPr/>
          <p:nvPr>
            <p:custDataLst>
              <p:tags r:id="rId2"/>
            </p:custDataLst>
          </p:nvPr>
        </p:nvGrpSpPr>
        <p:grpSpPr>
          <a:xfrm>
            <a:off x="0" y="6080462"/>
            <a:ext cx="12192565" cy="777891"/>
            <a:chOff x="0" y="6080149"/>
            <a:chExt cx="12192000" cy="777851"/>
          </a:xfrm>
        </p:grpSpPr>
        <p:pic>
          <p:nvPicPr>
            <p:cNvPr id="12" name="图片 11"/>
            <p:cNvPicPr/>
            <p:nvPr userDrawn="1">
              <p:custDataLst>
                <p:tags r:id="rId11"/>
              </p:custDataLst>
            </p:nvPr>
          </p:nvPicPr>
          <p:blipFill>
            <a:blip r:embed="rId14" r:link="rId15" cstate="screen"/>
            <a:stretch>
              <a:fillRect/>
            </a:stretch>
          </p:blipFill>
          <p:spPr>
            <a:xfrm>
              <a:off x="11471910" y="6332662"/>
              <a:ext cx="720090" cy="525338"/>
            </a:xfrm>
            <a:prstGeom prst="rect">
              <a:avLst/>
            </a:prstGeom>
          </p:spPr>
        </p:pic>
        <p:pic>
          <p:nvPicPr>
            <p:cNvPr id="10" name="图片 9"/>
            <p:cNvPicPr/>
            <p:nvPr userDrawn="1">
              <p:custDataLst>
                <p:tags r:id="rId12"/>
              </p:custDataLst>
            </p:nvPr>
          </p:nvPicPr>
          <p:blipFill>
            <a:blip r:embed="rId16" r:link="rId17" cstate="screen"/>
            <a:stretch>
              <a:fillRect/>
            </a:stretch>
          </p:blipFill>
          <p:spPr>
            <a:xfrm>
              <a:off x="0" y="6080149"/>
              <a:ext cx="720090" cy="777851"/>
            </a:xfrm>
            <a:prstGeom prst="rect">
              <a:avLst/>
            </a:prstGeom>
          </p:spPr>
        </p:pic>
      </p:grpSp>
      <p:sp>
        <p:nvSpPr>
          <p:cNvPr id="2" name="标题 1"/>
          <p:cNvSpPr>
            <a:spLocks noGrp="1"/>
          </p:cNvSpPr>
          <p:nvPr>
            <p:ph type="title"/>
            <p:custDataLst>
              <p:tags r:id="rId3"/>
            </p:custDataLst>
          </p:nvPr>
        </p:nvSpPr>
        <p:spPr>
          <a:xfrm>
            <a:off x="579627" y="237612"/>
            <a:ext cx="11038112" cy="441987"/>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4" name="页脚占位符 3"/>
          <p:cNvSpPr>
            <a:spLocks noGrp="1"/>
          </p:cNvSpPr>
          <p:nvPr>
            <p:ph type="ftr" sz="quarter" idx="11"/>
            <p:custDataLst>
              <p:tags r:id="rId5"/>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dirty="0"/>
          </a:p>
        </p:txBody>
      </p:sp>
      <p:sp>
        <p:nvSpPr>
          <p:cNvPr id="7" name="内容占位符 6"/>
          <p:cNvSpPr>
            <a:spLocks noGrp="1"/>
          </p:cNvSpPr>
          <p:nvPr>
            <p:ph sz="quarter" idx="13"/>
            <p:custDataLst>
              <p:tags r:id="rId7"/>
            </p:custDataLst>
          </p:nvPr>
        </p:nvSpPr>
        <p:spPr>
          <a:xfrm>
            <a:off x="579627" y="1663286"/>
            <a:ext cx="5342648" cy="2894549"/>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8"/>
            </p:custDataLst>
          </p:nvPr>
        </p:nvSpPr>
        <p:spPr>
          <a:xfrm>
            <a:off x="6242689" y="1663286"/>
            <a:ext cx="5367849" cy="2894549"/>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1" name="文本占位符 10"/>
          <p:cNvSpPr>
            <a:spLocks noGrp="1"/>
          </p:cNvSpPr>
          <p:nvPr>
            <p:ph type="body" sz="quarter" idx="15"/>
            <p:custDataLst>
              <p:tags r:id="rId9"/>
            </p:custDataLst>
          </p:nvPr>
        </p:nvSpPr>
        <p:spPr>
          <a:xfrm>
            <a:off x="572427" y="4817048"/>
            <a:ext cx="5342648" cy="78124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p>
        </p:txBody>
      </p:sp>
      <p:sp>
        <p:nvSpPr>
          <p:cNvPr id="13" name="文本占位符 12"/>
          <p:cNvSpPr>
            <a:spLocks noGrp="1"/>
          </p:cNvSpPr>
          <p:nvPr>
            <p:ph type="body" sz="quarter" idx="16"/>
            <p:custDataLst>
              <p:tags r:id="rId10"/>
            </p:custDataLst>
          </p:nvPr>
        </p:nvSpPr>
        <p:spPr>
          <a:xfrm>
            <a:off x="6253491" y="4813448"/>
            <a:ext cx="5367849" cy="78124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0" y="953740"/>
            <a:ext cx="12192565" cy="4950873"/>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100"/>
          </a:p>
        </p:txBody>
      </p:sp>
      <p:grpSp>
        <p:nvGrpSpPr>
          <p:cNvPr id="6" name="组合 5"/>
          <p:cNvGrpSpPr/>
          <p:nvPr>
            <p:custDataLst>
              <p:tags r:id="rId2"/>
            </p:custDataLst>
          </p:nvPr>
        </p:nvGrpSpPr>
        <p:grpSpPr>
          <a:xfrm>
            <a:off x="0" y="5108098"/>
            <a:ext cx="12192564" cy="1750255"/>
            <a:chOff x="0" y="5107835"/>
            <a:chExt cx="12191999" cy="1750165"/>
          </a:xfrm>
        </p:grpSpPr>
        <p:pic>
          <p:nvPicPr>
            <p:cNvPr id="9" name="图片 8"/>
            <p:cNvPicPr/>
            <p:nvPr userDrawn="1">
              <p:custDataLst>
                <p:tags r:id="rId8"/>
              </p:custDataLst>
            </p:nvPr>
          </p:nvPicPr>
          <p:blipFill>
            <a:blip r:embed="rId11" r:link="rId12" cstate="screen"/>
            <a:stretch>
              <a:fillRect/>
            </a:stretch>
          </p:blipFill>
          <p:spPr>
            <a:xfrm>
              <a:off x="10571797" y="5675989"/>
              <a:ext cx="1620202" cy="1182011"/>
            </a:xfrm>
            <a:prstGeom prst="rect">
              <a:avLst/>
            </a:prstGeom>
          </p:spPr>
        </p:pic>
        <p:pic>
          <p:nvPicPr>
            <p:cNvPr id="8" name="图片 7"/>
            <p:cNvPicPr/>
            <p:nvPr userDrawn="1">
              <p:custDataLst>
                <p:tags r:id="rId9"/>
              </p:custDataLst>
            </p:nvPr>
          </p:nvPicPr>
          <p:blipFill>
            <a:blip r:embed="rId13" r:link="rId14" cstate="screen"/>
            <a:stretch>
              <a:fillRect/>
            </a:stretch>
          </p:blipFill>
          <p:spPr>
            <a:xfrm>
              <a:off x="0" y="5107835"/>
              <a:ext cx="1620202" cy="1750165"/>
            </a:xfrm>
            <a:prstGeom prst="rect">
              <a:avLst/>
            </a:prstGeom>
          </p:spPr>
        </p:pic>
      </p:grpSp>
      <p:sp>
        <p:nvSpPr>
          <p:cNvPr id="2" name="标题 1"/>
          <p:cNvSpPr>
            <a:spLocks noGrp="1"/>
          </p:cNvSpPr>
          <p:nvPr>
            <p:ph type="title" hasCustomPrompt="1"/>
            <p:custDataLst>
              <p:tags r:id="rId3"/>
            </p:custDataLst>
          </p:nvPr>
        </p:nvSpPr>
        <p:spPr>
          <a:xfrm>
            <a:off x="1522871" y="1339269"/>
            <a:ext cx="9144424" cy="2386923"/>
          </a:xfrm>
        </p:spPr>
        <p:txBody>
          <a:bodyPr wrap="square" anchor="b">
            <a:normAutofit/>
          </a:bodyPr>
          <a:lstStyle>
            <a:lvl1pPr algn="ctr">
              <a:defRPr sz="60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p>
        </p:txBody>
      </p:sp>
      <p:sp>
        <p:nvSpPr>
          <p:cNvPr id="3" name="日期占位符 2"/>
          <p:cNvSpPr>
            <a:spLocks noGrp="1"/>
          </p:cNvSpPr>
          <p:nvPr>
            <p:ph type="dt" sz="half" idx="10"/>
            <p:custDataLst>
              <p:tags r:id="rId4"/>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4" name="页脚占位符 3"/>
          <p:cNvSpPr>
            <a:spLocks noGrp="1"/>
          </p:cNvSpPr>
          <p:nvPr>
            <p:ph type="ftr" sz="quarter" idx="11"/>
            <p:custDataLst>
              <p:tags r:id="rId5"/>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dirty="0"/>
          </a:p>
        </p:txBody>
      </p:sp>
      <p:sp>
        <p:nvSpPr>
          <p:cNvPr id="7" name="文本占位符 6"/>
          <p:cNvSpPr>
            <a:spLocks noGrp="1"/>
          </p:cNvSpPr>
          <p:nvPr>
            <p:ph type="body" sz="quarter" idx="13"/>
            <p:custDataLst>
              <p:tags r:id="rId7"/>
            </p:custDataLst>
          </p:nvPr>
        </p:nvSpPr>
        <p:spPr>
          <a:xfrm>
            <a:off x="1522484" y="3862999"/>
            <a:ext cx="9144424" cy="1656085"/>
          </a:xfrm>
        </p:spPr>
        <p:txBody>
          <a:bodyPr wrap="square">
            <a:normAutofit/>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913" y="443253"/>
            <a:ext cx="10852740" cy="441987"/>
          </a:xfrm>
          <a:prstGeom prst="rect">
            <a:avLst/>
          </a:prstGeom>
        </p:spPr>
        <p:txBody>
          <a:bodyPr vert="horz" wrap="square"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21"/>
            </p:custDataLst>
          </p:nvPr>
        </p:nvSpPr>
        <p:spPr>
          <a:xfrm>
            <a:off x="669913" y="961447"/>
            <a:ext cx="10852740" cy="5389184"/>
          </a:xfrm>
          <a:prstGeom prst="rect">
            <a:avLst/>
          </a:prstGeom>
        </p:spPr>
        <p:txBody>
          <a:bodyPr vert="horz" wrap="square" lIns="90170" tIns="46990" rIns="90170" bIns="4699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22"/>
            </p:custDataLst>
          </p:nvPr>
        </p:nvSpPr>
        <p:spPr>
          <a:xfrm>
            <a:off x="879783" y="6350160"/>
            <a:ext cx="2700125" cy="316816"/>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pPr/>
              <a:t>2026/8/31</a:t>
            </a:fld>
            <a:endParaRPr lang="zh-CN" altLang="en-US"/>
          </a:p>
        </p:txBody>
      </p:sp>
      <p:sp>
        <p:nvSpPr>
          <p:cNvPr id="5" name="页脚占位符 4"/>
          <p:cNvSpPr>
            <a:spLocks noGrp="1"/>
          </p:cNvSpPr>
          <p:nvPr>
            <p:ph type="ftr" sz="quarter" idx="3"/>
            <p:custDataLst>
              <p:tags r:id="rId23"/>
            </p:custDataLst>
          </p:nvPr>
        </p:nvSpPr>
        <p:spPr>
          <a:xfrm>
            <a:off x="4116191" y="6350160"/>
            <a:ext cx="3960184" cy="316816"/>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4"/>
            </p:custDataLst>
          </p:nvPr>
        </p:nvSpPr>
        <p:spPr>
          <a:xfrm>
            <a:off x="8611000" y="6350160"/>
            <a:ext cx="2700125" cy="316816"/>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dirty="0"/>
          </a:p>
        </p:txBody>
      </p:sp>
      <p:sp>
        <p:nvSpPr>
          <p:cNvPr id="7" name="KSO_TEMPLATE" hidden="1"/>
          <p:cNvSpPr/>
          <p:nvPr>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10360"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5152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4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58.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59.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1.xml"/><Relationship Id="rId1" Type="http://schemas.openxmlformats.org/officeDocument/2006/relationships/tags" Target="../tags/tag160.xml"/><Relationship Id="rId6" Type="http://schemas.openxmlformats.org/officeDocument/2006/relationships/image" Target="../media/image10.png"/><Relationship Id="rId5" Type="http://schemas.openxmlformats.org/officeDocument/2006/relationships/image" Target="file:///C:\Users\1V994W2\PycharmProjects\PPT_Background_Generation/pic_temp/1_pic_quater_right_up.png" TargetMode="Externa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tags" Target="../tags/tag164.xml"/><Relationship Id="rId2" Type="http://schemas.openxmlformats.org/officeDocument/2006/relationships/tags" Target="../tags/tag163.xml"/><Relationship Id="rId1" Type="http://schemas.openxmlformats.org/officeDocument/2006/relationships/tags" Target="../tags/tag162.xml"/><Relationship Id="rId6" Type="http://schemas.openxmlformats.org/officeDocument/2006/relationships/image" Target="file:///C:\Users\1V994W2\PycharmProjects\PPT_Background_Generation/pic_temp/1_pic_quater_right_up.png" TargetMode="Externa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6.xml"/><Relationship Id="rId1" Type="http://schemas.openxmlformats.org/officeDocument/2006/relationships/tags" Target="../tags/tag165.xml"/><Relationship Id="rId5" Type="http://schemas.openxmlformats.org/officeDocument/2006/relationships/image" Target="file:///C:\Users\1V994W2\PycharmProjects\PPT_Background_Generation/pic_temp/1_pic_quater_right_up.png" TargetMode="Externa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image" Target="file:///C:\Users\1V994W2\PycharmProjects\PPT_Background_Generation/pic_temp/1_pic_quater_right_up.png" TargetMode="External"/><Relationship Id="rId5" Type="http://schemas.openxmlformats.org/officeDocument/2006/relationships/image" Target="../media/image9.png"/><Relationship Id="rId4"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image" Target="file:///C:\Users\1V994W2\PycharmProjects\PPT_Background_Generation/pic_temp/1_pic_quater_right_up.png" TargetMode="External"/><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2.xml"/><Relationship Id="rId1" Type="http://schemas.openxmlformats.org/officeDocument/2006/relationships/tags" Target="../tags/tag171.xml"/><Relationship Id="rId5" Type="http://schemas.openxmlformats.org/officeDocument/2006/relationships/image" Target="file:///C:\Users\1V994W2\PycharmProjects\PPT_Background_Generation/pic_temp/1_pic_quater_right_up.png" TargetMode="Externa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4.xml"/><Relationship Id="rId1" Type="http://schemas.openxmlformats.org/officeDocument/2006/relationships/tags" Target="../tags/tag173.xml"/><Relationship Id="rId5" Type="http://schemas.openxmlformats.org/officeDocument/2006/relationships/image" Target="file:///C:\Users\1V994W2\PycharmProjects\PPT_Background_Generation/pic_temp/1_pic_quater_right_up.png" TargetMode="Externa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76.xml"/><Relationship Id="rId1" Type="http://schemas.openxmlformats.org/officeDocument/2006/relationships/tags" Target="../tags/tag1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标题 1"/>
          <p:cNvSpPr>
            <a:spLocks noGrp="1"/>
          </p:cNvSpPr>
          <p:nvPr>
            <p:ph type="ctrTitle"/>
          </p:nvPr>
        </p:nvSpPr>
        <p:spPr>
          <a:xfrm>
            <a:off x="1957070" y="746125"/>
            <a:ext cx="7772400" cy="1110615"/>
          </a:xfrm>
        </p:spPr>
        <p:txBody>
          <a:bodyPr vert="horz" wrap="square" lIns="91440" tIns="45720" rIns="91440" bIns="45720" anchor="ctr">
            <a:normAutofit/>
          </a:bodyPr>
          <a:lstStyle/>
          <a:p>
            <a:r>
              <a:rPr lang="zh-CN" altLang="zh-CN" sz="3600" b="1" spc="0" dirty="0">
                <a:solidFill>
                  <a:srgbClr val="910010"/>
                </a:solidFill>
                <a:effectLst>
                  <a:outerShdw blurRad="38100" dist="19050" dir="2700000" algn="tl" rotWithShape="0">
                    <a:schemeClr val="dk1">
                      <a:alpha val="40000"/>
                    </a:schemeClr>
                  </a:outerShdw>
                </a:effectLst>
                <a:latin typeface="Times New Roman" panose="02020603050405020304" charset="0"/>
                <a:ea typeface="微软雅黑" panose="020B0503020204020204" pitchFamily="34" charset="-122"/>
                <a:cs typeface="Times New Roman" panose="02020603050405020304" charset="0"/>
              </a:rPr>
              <a:t>制作</a:t>
            </a:r>
            <a:r>
              <a:rPr lang="en-US" altLang="zh-CN" sz="3600" b="1" spc="0" dirty="0">
                <a:solidFill>
                  <a:srgbClr val="910010"/>
                </a:solidFill>
                <a:effectLst>
                  <a:outerShdw blurRad="38100" dist="19050" dir="2700000" algn="tl" rotWithShape="0">
                    <a:schemeClr val="dk1">
                      <a:alpha val="40000"/>
                    </a:schemeClr>
                  </a:outerShdw>
                </a:effectLst>
                <a:latin typeface="Times New Roman" panose="02020603050405020304" charset="0"/>
                <a:ea typeface="微软雅黑" panose="020B0503020204020204" pitchFamily="34" charset="-122"/>
                <a:cs typeface="Times New Roman" panose="02020603050405020304" charset="0"/>
              </a:rPr>
              <a:t>PPT</a:t>
            </a:r>
            <a:r>
              <a:rPr lang="zh-CN" altLang="zh-CN" sz="3600" b="1" spc="0" dirty="0">
                <a:solidFill>
                  <a:srgbClr val="910010"/>
                </a:solidFill>
                <a:effectLst>
                  <a:outerShdw blurRad="38100" dist="19050" dir="2700000" algn="tl" rotWithShape="0">
                    <a:schemeClr val="dk1">
                      <a:alpha val="40000"/>
                    </a:schemeClr>
                  </a:outerShdw>
                </a:effectLst>
                <a:latin typeface="Times New Roman" panose="02020603050405020304" charset="0"/>
                <a:ea typeface="微软雅黑" panose="020B0503020204020204" pitchFamily="34" charset="-122"/>
                <a:cs typeface="Times New Roman" panose="02020603050405020304" charset="0"/>
              </a:rPr>
              <a:t>前请仔细阅读如下注意事项</a:t>
            </a:r>
            <a:endParaRPr lang="zh-CN" altLang="en-US" sz="3600" b="1" dirty="0">
              <a:solidFill>
                <a:srgbClr val="C00000"/>
              </a:solidFill>
              <a:latin typeface="Times New Roman" panose="02020603050405020304" charset="0"/>
              <a:ea typeface="微软雅黑" panose="020B0503020204020204" pitchFamily="34" charset="-122"/>
              <a:cs typeface="Times New Roman" panose="02020603050405020304" charset="0"/>
            </a:endParaRPr>
          </a:p>
        </p:txBody>
      </p:sp>
      <p:sp>
        <p:nvSpPr>
          <p:cNvPr id="2051" name="副标题 2"/>
          <p:cNvSpPr>
            <a:spLocks noGrp="1"/>
          </p:cNvSpPr>
          <p:nvPr>
            <p:ph type="subTitle" idx="1"/>
          </p:nvPr>
        </p:nvSpPr>
        <p:spPr>
          <a:xfrm>
            <a:off x="2489200" y="1960245"/>
            <a:ext cx="8822055" cy="3515995"/>
          </a:xfrm>
        </p:spPr>
        <p:txBody>
          <a:bodyPr vert="horz" wrap="square" lIns="91440" tIns="45720" rIns="91440" bIns="45720" anchor="t">
            <a:normAutofit fontScale="90000"/>
          </a:bodyPr>
          <a:lstStyle/>
          <a:p>
            <a:pPr marL="457200" indent="-457200" algn="l">
              <a:lnSpc>
                <a:spcPct val="150000"/>
              </a:lnSpc>
              <a:buFont typeface="+mj-lt"/>
              <a:buAutoNum type="arabicPeriod"/>
            </a:pPr>
            <a:r>
              <a:rPr lang="zh-CN" altLang="en-US" sz="2000" dirty="0">
                <a:latin typeface="微软雅黑" panose="020B0503020204020204" pitchFamily="34" charset="-122"/>
                <a:cs typeface="微软雅黑" panose="020B0503020204020204" pitchFamily="34" charset="-122"/>
                <a:sym typeface="+mn-ea"/>
              </a:rPr>
              <a:t>申办方或研究者做的</a:t>
            </a:r>
            <a:r>
              <a:rPr lang="en-US" altLang="zh-CN" sz="2000" dirty="0">
                <a:latin typeface="微软雅黑" panose="020B0503020204020204" pitchFamily="34" charset="-122"/>
                <a:cs typeface="微软雅黑" panose="020B0503020204020204" pitchFamily="34" charset="-122"/>
                <a:sym typeface="+mn-ea"/>
              </a:rPr>
              <a:t>PPT </a:t>
            </a:r>
            <a:r>
              <a:rPr lang="zh-CN" altLang="en-US" sz="2000" dirty="0">
                <a:latin typeface="微软雅黑" panose="020B0503020204020204" pitchFamily="34" charset="-122"/>
                <a:cs typeface="微软雅黑" panose="020B0503020204020204" pitchFamily="34" charset="-122"/>
                <a:sym typeface="+mn-ea"/>
              </a:rPr>
              <a:t>，请会前与主要研究者沟通。</a:t>
            </a:r>
            <a:endParaRPr lang="en-US" altLang="zh-CN" sz="2000" dirty="0">
              <a:latin typeface="Times New Roman" panose="02020603050405020304" charset="0"/>
              <a:cs typeface="Times New Roman" panose="02020603050405020304" charset="0"/>
            </a:endParaRPr>
          </a:p>
          <a:p>
            <a:pPr marL="457200" indent="-457200" algn="l">
              <a:lnSpc>
                <a:spcPct val="150000"/>
              </a:lnSpc>
              <a:buFont typeface="+mj-lt"/>
              <a:buAutoNum type="arabicPeriod"/>
            </a:pPr>
            <a:r>
              <a:rPr lang="en-US" altLang="zh-CN" sz="2000" dirty="0">
                <a:latin typeface="Times New Roman" panose="02020603050405020304" charset="0"/>
                <a:cs typeface="Times New Roman" panose="02020603050405020304" charset="0"/>
                <a:sym typeface="+mn-ea"/>
              </a:rPr>
              <a:t>PPT</a:t>
            </a:r>
            <a:r>
              <a:rPr lang="zh-CN" altLang="en-US" sz="2000" dirty="0">
                <a:latin typeface="Times New Roman" panose="02020603050405020304" charset="0"/>
                <a:cs typeface="Times New Roman" panose="02020603050405020304" charset="0"/>
                <a:sym typeface="+mn-ea"/>
              </a:rPr>
              <a:t>的内容</a:t>
            </a:r>
            <a:r>
              <a:rPr lang="zh-CN" altLang="en-US" sz="2000" dirty="0">
                <a:latin typeface="Times New Roman" panose="02020603050405020304" charset="0"/>
                <a:cs typeface="Times New Roman" panose="02020603050405020304" charset="0"/>
              </a:rPr>
              <a:t>必须与送审的电子版和纸质版文件保持一致。</a:t>
            </a:r>
          </a:p>
          <a:p>
            <a:pPr marL="457200" indent="-457200" algn="l">
              <a:lnSpc>
                <a:spcPct val="150000"/>
              </a:lnSpc>
              <a:buFont typeface="+mj-lt"/>
              <a:buAutoNum type="arabicPeriod"/>
            </a:pPr>
            <a:r>
              <a:rPr lang="zh-CN" altLang="en-US" sz="2000">
                <a:latin typeface="Times New Roman" panose="02020603050405020304" charset="0"/>
                <a:cs typeface="Times New Roman" panose="02020603050405020304" charset="0"/>
                <a:sym typeface="+mn-ea"/>
              </a:rPr>
              <a:t>关键性的时间节点要准确，</a:t>
            </a:r>
            <a:r>
              <a:rPr lang="en-US" altLang="zh-CN" sz="2000">
                <a:latin typeface="Times New Roman" panose="02020603050405020304" charset="0"/>
                <a:cs typeface="Times New Roman" panose="02020603050405020304" charset="0"/>
                <a:sym typeface="+mn-ea"/>
              </a:rPr>
              <a:t>SAE</a:t>
            </a:r>
            <a:r>
              <a:rPr lang="zh-CN" altLang="en-US" sz="2000">
                <a:latin typeface="Times New Roman" panose="02020603050405020304" charset="0"/>
                <a:cs typeface="Times New Roman" panose="02020603050405020304" charset="0"/>
                <a:sym typeface="+mn-ea"/>
              </a:rPr>
              <a:t>的详细描述需符合伦理规范。</a:t>
            </a:r>
            <a:endParaRPr lang="zh-CN" altLang="en-US" sz="2000" dirty="0">
              <a:latin typeface="Times New Roman" panose="02020603050405020304" charset="0"/>
              <a:cs typeface="Times New Roman" panose="02020603050405020304" charset="0"/>
              <a:sym typeface="+mn-ea"/>
            </a:endParaRPr>
          </a:p>
          <a:p>
            <a:pPr marL="457200" indent="-457200" algn="l">
              <a:lnSpc>
                <a:spcPct val="150000"/>
              </a:lnSpc>
              <a:buFont typeface="+mj-lt"/>
              <a:buAutoNum type="arabicPeriod"/>
            </a:pPr>
            <a:r>
              <a:rPr lang="en-US" altLang="zh-CN" sz="2000" dirty="0">
                <a:latin typeface="Times New Roman" panose="02020603050405020304" charset="0"/>
                <a:cs typeface="Times New Roman" panose="02020603050405020304" charset="0"/>
                <a:sym typeface="+mn-ea"/>
              </a:rPr>
              <a:t>PPT</a:t>
            </a:r>
            <a:r>
              <a:rPr lang="zh-CN" altLang="en-US" sz="2000" dirty="0">
                <a:latin typeface="Times New Roman" panose="02020603050405020304" charset="0"/>
                <a:cs typeface="Times New Roman" panose="02020603050405020304" charset="0"/>
                <a:sym typeface="+mn-ea"/>
              </a:rPr>
              <a:t>书写清晰，每页文字不宜过多，请勿采用任何动漫或渐出放映模式制作。</a:t>
            </a:r>
          </a:p>
          <a:p>
            <a:pPr marL="457200" indent="-457200" algn="l">
              <a:lnSpc>
                <a:spcPct val="150000"/>
              </a:lnSpc>
              <a:buFont typeface="+mj-lt"/>
              <a:buAutoNum type="arabicPeriod"/>
            </a:pPr>
            <a:r>
              <a:rPr lang="zh-CN" altLang="en-US" sz="2000" dirty="0">
                <a:latin typeface="微软雅黑" panose="020B0503020204020204" pitchFamily="34" charset="-122"/>
                <a:cs typeface="微软雅黑" panose="020B0503020204020204" pitchFamily="34" charset="-122"/>
                <a:sym typeface="+mn-ea"/>
              </a:rPr>
              <a:t>请勿擅自删除本</a:t>
            </a:r>
            <a:r>
              <a:rPr lang="en-US" altLang="zh-CN" sz="2000" dirty="0">
                <a:latin typeface="Times New Roman" panose="02020603050405020304" charset="0"/>
                <a:cs typeface="Times New Roman" panose="02020603050405020304" charset="0"/>
                <a:sym typeface="+mn-ea"/>
              </a:rPr>
              <a:t>PPT</a:t>
            </a:r>
            <a:r>
              <a:rPr lang="zh-CN" altLang="en-US" sz="2000" dirty="0">
                <a:latin typeface="微软雅黑" panose="020B0503020204020204" pitchFamily="34" charset="-122"/>
                <a:cs typeface="微软雅黑" panose="020B0503020204020204" pitchFamily="34" charset="-122"/>
                <a:sym typeface="+mn-ea"/>
              </a:rPr>
              <a:t>模板中的汇报内容，无此项时可以写</a:t>
            </a:r>
            <a:r>
              <a:rPr lang="en-US" altLang="zh-CN" sz="2000" dirty="0">
                <a:latin typeface="微软雅黑" panose="020B0503020204020204" pitchFamily="34" charset="-122"/>
                <a:cs typeface="微软雅黑" panose="020B0503020204020204" pitchFamily="34" charset="-122"/>
                <a:sym typeface="+mn-ea"/>
              </a:rPr>
              <a:t>“</a:t>
            </a:r>
            <a:r>
              <a:rPr lang="zh-CN" altLang="en-US" sz="2000" dirty="0">
                <a:latin typeface="微软雅黑" panose="020B0503020204020204" pitchFamily="34" charset="-122"/>
                <a:cs typeface="微软雅黑" panose="020B0503020204020204" pitchFamily="34" charset="-122"/>
                <a:sym typeface="+mn-ea"/>
              </a:rPr>
              <a:t>无</a:t>
            </a:r>
            <a:r>
              <a:rPr lang="en-US" altLang="zh-CN" sz="2000" dirty="0">
                <a:latin typeface="微软雅黑" panose="020B0503020204020204" pitchFamily="34" charset="-122"/>
                <a:cs typeface="微软雅黑" panose="020B0503020204020204" pitchFamily="34" charset="-122"/>
                <a:sym typeface="+mn-ea"/>
              </a:rPr>
              <a:t>”</a:t>
            </a:r>
            <a:r>
              <a:rPr lang="zh-CN" altLang="en-US" sz="2000" dirty="0">
                <a:latin typeface="微软雅黑" panose="020B0503020204020204" pitchFamily="34" charset="-122"/>
                <a:cs typeface="微软雅黑" panose="020B0503020204020204" pitchFamily="34" charset="-122"/>
                <a:sym typeface="+mn-ea"/>
              </a:rPr>
              <a:t>，</a:t>
            </a:r>
            <a:r>
              <a:rPr lang="zh-CN" altLang="en-US" sz="2000" dirty="0">
                <a:latin typeface="Times New Roman" panose="02020603050405020304" charset="0"/>
                <a:cs typeface="Times New Roman" panose="02020603050405020304" charset="0"/>
                <a:sym typeface="+mn-ea"/>
              </a:rPr>
              <a:t>完成</a:t>
            </a:r>
            <a:r>
              <a:rPr lang="en-US" altLang="zh-CN" sz="2000" dirty="0">
                <a:latin typeface="Times New Roman" panose="02020603050405020304" charset="0"/>
                <a:cs typeface="Times New Roman" panose="02020603050405020304" charset="0"/>
                <a:sym typeface="+mn-ea"/>
              </a:rPr>
              <a:t>PPT</a:t>
            </a:r>
            <a:r>
              <a:rPr lang="zh-CN" altLang="en-US" sz="2000" dirty="0">
                <a:latin typeface="Times New Roman" panose="02020603050405020304" charset="0"/>
                <a:cs typeface="Times New Roman" panose="02020603050405020304" charset="0"/>
                <a:sym typeface="+mn-ea"/>
              </a:rPr>
              <a:t>后请删除本页注意事项</a:t>
            </a:r>
            <a:r>
              <a:rPr lang="zh-CN" altLang="en-US" sz="2000" dirty="0">
                <a:latin typeface="微软雅黑" panose="020B0503020204020204" pitchFamily="34" charset="-122"/>
                <a:cs typeface="微软雅黑" panose="020B0503020204020204" pitchFamily="34" charset="-122"/>
                <a:sym typeface="+mn-ea"/>
              </a:rPr>
              <a:t>。</a:t>
            </a:r>
            <a:endParaRPr lang="en-US" altLang="zh-CN" sz="2000" dirty="0">
              <a:latin typeface="Times New Roman" panose="02020603050405020304" charset="0"/>
              <a:cs typeface="Times New Roman" panose="02020603050405020304" charset="0"/>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827655" y="2931160"/>
            <a:ext cx="8577580" cy="2584450"/>
          </a:xfrm>
          <a:prstGeom prst="rect">
            <a:avLst/>
          </a:prstGeom>
          <a:noFill/>
        </p:spPr>
        <p:txBody>
          <a:bodyPr wrap="square" rtlCol="0">
            <a:spAutoFit/>
            <a:scene3d>
              <a:camera prst="orthographicFront"/>
              <a:lightRig rig="threePt" dir="t"/>
            </a:scene3d>
          </a:bodyPr>
          <a:lstStyle/>
          <a:p>
            <a:pPr algn="l">
              <a:lnSpc>
                <a:spcPct val="150000"/>
              </a:lnSpc>
              <a:buClrTx/>
              <a:buSzTx/>
            </a:pPr>
            <a:r>
              <a:rPr lang="zh-CN" altLang="en-US" sz="1500" b="1" dirty="0">
                <a:solidFill>
                  <a:schemeClr val="tx2">
                    <a:lumMod val="10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主要研究者：</a:t>
            </a:r>
            <a:r>
              <a:rPr lang="en-US" altLang="zh-CN" sz="1500" b="1" dirty="0">
                <a:solidFill>
                  <a:schemeClr val="tx2">
                    <a:lumMod val="10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XXX</a:t>
            </a:r>
            <a:r>
              <a:rPr lang="zh-CN" altLang="en-US" sz="1500" b="1" dirty="0">
                <a:solidFill>
                  <a:schemeClr val="tx2">
                    <a:lumMod val="10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教授</a:t>
            </a:r>
            <a:r>
              <a:rPr lang="en-US" altLang="zh-CN"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 </a:t>
            </a:r>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(若本中心为分中心，则改为“分中心主要研究者：XXX教授”）  </a:t>
            </a:r>
            <a:endPar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a:lnSpc>
                <a:spcPct val="150000"/>
              </a:lnSpc>
            </a:pPr>
            <a:r>
              <a:rPr lang="zh-CN" altLang="en-US" sz="1500" b="1" dirty="0">
                <a:solidFill>
                  <a:schemeClr val="tx2">
                    <a:lumMod val="10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研究单位：华中科技大学同济医学院附属同济医院</a:t>
            </a:r>
          </a:p>
          <a:p>
            <a:pPr>
              <a:lnSpc>
                <a:spcPct val="150000"/>
              </a:lnSpc>
            </a:pPr>
            <a:r>
              <a:rPr lang="zh-CN" altLang="en-US" sz="1500" b="1" dirty="0">
                <a:solidFill>
                  <a:schemeClr val="tx2">
                    <a:lumMod val="10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申办单位：</a:t>
            </a:r>
            <a:r>
              <a:rPr lang="en-US" altLang="zh-CN" sz="1500" b="1" dirty="0">
                <a:solidFill>
                  <a:schemeClr val="tx2">
                    <a:lumMod val="10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XXXXXXXXXXXXXXXXX</a:t>
            </a:r>
            <a:endParaRPr lang="zh-CN" altLang="en-US" sz="1500" b="1" dirty="0">
              <a:solidFill>
                <a:schemeClr val="tx2">
                  <a:lumMod val="10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a:lnSpc>
                <a:spcPct val="150000"/>
              </a:lnSpc>
            </a:pPr>
            <a:r>
              <a:rPr lang="zh-CN" altLang="en-US" sz="1500" b="1" dirty="0">
                <a:solidFill>
                  <a:schemeClr val="tx2">
                    <a:lumMod val="10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统计分析单位：</a:t>
            </a:r>
            <a:r>
              <a:rPr lang="en-US" altLang="zh-CN" sz="1500" b="1" dirty="0">
                <a:solidFill>
                  <a:schemeClr val="tx2">
                    <a:lumMod val="10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XXXXXXXXXXXXXXXXX</a:t>
            </a:r>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（如没有请删除该行）</a:t>
            </a:r>
            <a:endParaRPr lang="en-US" altLang="zh-CN" sz="1500" b="1" dirty="0">
              <a:solidFill>
                <a:schemeClr val="tx2">
                  <a:lumMod val="10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a:lnSpc>
                <a:spcPct val="150000"/>
              </a:lnSpc>
            </a:pPr>
            <a:r>
              <a:rPr lang="en-US" altLang="zh-CN" sz="1500" b="1" dirty="0">
                <a:solidFill>
                  <a:schemeClr val="tx2">
                    <a:lumMod val="10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CRO:XXXXXXXXXXXXXXXX</a:t>
            </a:r>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（如没有请删除该行）</a:t>
            </a:r>
            <a:endParaRPr lang="en-US" altLang="zh-CN" sz="1500" b="1" dirty="0">
              <a:solidFill>
                <a:schemeClr val="tx2">
                  <a:lumMod val="10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a:lnSpc>
                <a:spcPct val="150000"/>
              </a:lnSpc>
            </a:pPr>
            <a:r>
              <a:rPr lang="en-US" altLang="zh-CN" sz="1500" b="1" dirty="0">
                <a:solidFill>
                  <a:schemeClr val="tx2">
                    <a:lumMod val="10000"/>
                  </a:schemeClr>
                </a:solidFill>
                <a:latin typeface="微软雅黑" panose="020B0503020204020204" pitchFamily="34" charset="-122"/>
                <a:sym typeface="+mn-ea"/>
              </a:rPr>
              <a:t>                                                                                   </a:t>
            </a:r>
            <a:endParaRPr sz="1500" b="1" dirty="0">
              <a:solidFill>
                <a:schemeClr val="tx2">
                  <a:lumMod val="10000"/>
                </a:schemeClr>
              </a:solidFill>
              <a:latin typeface="微软雅黑" panose="020B0503020204020204" pitchFamily="34" charset="-122"/>
              <a:sym typeface="+mn-ea"/>
            </a:endParaRPr>
          </a:p>
          <a:p>
            <a:pPr>
              <a:lnSpc>
                <a:spcPct val="150000"/>
              </a:lnSpc>
            </a:pPr>
            <a:r>
              <a:rPr lang="en-US" altLang="zh-CN"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a:t>
            </a:r>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注：注册类临床研究安全信息审查请</a:t>
            </a:r>
            <a:r>
              <a:rPr lang="zh-CN" altLang="zh-CN"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严格按照该模板制作汇报</a:t>
            </a:r>
            <a:r>
              <a:rPr lang="en-US" altLang="zh-CN"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PPT,</a:t>
            </a:r>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完成后请删除注释）</a:t>
            </a:r>
            <a:r>
              <a:rPr lang="en-US" altLang="zh-CN" sz="1500" b="1" dirty="0">
                <a:solidFill>
                  <a:schemeClr val="tx2">
                    <a:lumMod val="10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    </a:t>
            </a:r>
            <a:r>
              <a:rPr lang="en-US" altLang="zh-CN" sz="1800" b="1" dirty="0">
                <a:solidFill>
                  <a:schemeClr val="tx2">
                    <a:lumMod val="10000"/>
                  </a:schemeClr>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 </a:t>
            </a:r>
            <a:endParaRPr lang="zh-CN" altLang="en-US" sz="18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p:txBody>
      </p:sp>
      <p:sp>
        <p:nvSpPr>
          <p:cNvPr id="11" name="文本框 10"/>
          <p:cNvSpPr txBox="1"/>
          <p:nvPr/>
        </p:nvSpPr>
        <p:spPr>
          <a:xfrm>
            <a:off x="2763077" y="1710279"/>
            <a:ext cx="6428723" cy="460375"/>
          </a:xfrm>
          <a:prstGeom prst="rect">
            <a:avLst/>
          </a:prstGeom>
          <a:noFill/>
        </p:spPr>
        <p:txBody>
          <a:bodyPr wrap="square" rtlCol="0">
            <a:spAutoFit/>
            <a:scene3d>
              <a:camera prst="orthographicFront"/>
              <a:lightRig rig="threePt" dir="t"/>
            </a:scene3d>
          </a:bodyPr>
          <a:lstStyle/>
          <a:p>
            <a:r>
              <a:rPr lang="zh-CN" altLang="zh-CN" sz="2400" b="1" dirty="0">
                <a:solidFill>
                  <a:srgbClr val="91001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项目名称（请与研究方案名称保持一致）</a:t>
            </a:r>
            <a:endParaRPr lang="zh-CN" altLang="en-US" sz="2400" b="1" dirty="0">
              <a:solidFill>
                <a:srgbClr val="91001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p:txBody>
      </p:sp>
      <p:sp>
        <p:nvSpPr>
          <p:cNvPr id="4" name="TextBox 3"/>
          <p:cNvSpPr txBox="1"/>
          <p:nvPr/>
        </p:nvSpPr>
        <p:spPr>
          <a:xfrm>
            <a:off x="2763054" y="2344436"/>
            <a:ext cx="4425043" cy="460375"/>
          </a:xfrm>
          <a:prstGeom prst="rect">
            <a:avLst/>
          </a:prstGeom>
          <a:noFill/>
        </p:spPr>
        <p:txBody>
          <a:bodyPr wrap="square" rtlCol="0">
            <a:spAutoFit/>
          </a:bodyPr>
          <a:lstStyle/>
          <a:p>
            <a:r>
              <a:rPr lang="zh-CN" altLang="zh-CN" sz="2400" b="1" dirty="0">
                <a:solidFill>
                  <a:srgbClr val="91001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SAE</a:t>
            </a:r>
            <a:r>
              <a:rPr lang="en-US" altLang="zh-CN" sz="2400" b="1" dirty="0">
                <a:solidFill>
                  <a:srgbClr val="91001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/SUSAR</a:t>
            </a:r>
            <a:r>
              <a:rPr lang="zh-CN" altLang="zh-CN" sz="2400" b="1" dirty="0">
                <a:solidFill>
                  <a:srgbClr val="91001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名称：</a:t>
            </a:r>
            <a:r>
              <a:rPr lang="zh-CN" altLang="zh-CN" sz="2400" b="1" dirty="0">
                <a:solidFill>
                  <a:srgbClr val="91001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XXX</a:t>
            </a:r>
            <a:endParaRPr lang="zh-CN" altLang="zh-CN" sz="2400" b="1" dirty="0">
              <a:solidFill>
                <a:srgbClr val="91001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2" name="文本框 1"/>
          <p:cNvSpPr txBox="1"/>
          <p:nvPr/>
        </p:nvSpPr>
        <p:spPr>
          <a:xfrm>
            <a:off x="2763077" y="1067024"/>
            <a:ext cx="6428723" cy="460375"/>
          </a:xfrm>
          <a:prstGeom prst="rect">
            <a:avLst/>
          </a:prstGeom>
          <a:noFill/>
        </p:spPr>
        <p:txBody>
          <a:bodyPr wrap="square" rtlCol="0">
            <a:spAutoFit/>
            <a:scene3d>
              <a:camera prst="orthographicFront"/>
              <a:lightRig rig="threePt" dir="t"/>
            </a:scene3d>
          </a:bodyPr>
          <a:lstStyle/>
          <a:p>
            <a:r>
              <a:rPr lang="zh-CN" altLang="zh-CN" sz="24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伦理号：</a:t>
            </a:r>
            <a:r>
              <a:rPr lang="en-US" altLang="zh-CN" sz="24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XX</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90905" y="316865"/>
            <a:ext cx="4747895" cy="540385"/>
            <a:chOff x="578" y="1689"/>
            <a:chExt cx="7477" cy="851"/>
          </a:xfrm>
        </p:grpSpPr>
        <p:sp>
          <p:nvSpPr>
            <p:cNvPr id="5" name="矩形 7"/>
            <p:cNvSpPr>
              <a:spLocks noChangeArrowheads="1"/>
            </p:cNvSpPr>
            <p:nvPr/>
          </p:nvSpPr>
          <p:spPr bwMode="auto">
            <a:xfrm>
              <a:off x="681" y="1742"/>
              <a:ext cx="7374" cy="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700" b="1" dirty="0">
                  <a:solidFill>
                    <a:srgbClr val="C00000"/>
                  </a:solidFill>
                  <a:latin typeface="微软雅黑" panose="020B0503020204020204" pitchFamily="34" charset="-122"/>
                  <a:ea typeface="微软雅黑" panose="020B0503020204020204" pitchFamily="34" charset="-122"/>
                </a:rPr>
                <a:t> 项目利益冲突声明</a:t>
              </a:r>
            </a:p>
          </p:txBody>
        </p:sp>
        <p:sp>
          <p:nvSpPr>
            <p:cNvPr id="6" name="TextBox 17"/>
            <p:cNvSpPr txBox="1">
              <a:spLocks noChangeArrowheads="1"/>
            </p:cNvSpPr>
            <p:nvPr/>
          </p:nvSpPr>
          <p:spPr bwMode="auto">
            <a:xfrm>
              <a:off x="578" y="1689"/>
              <a:ext cx="206" cy="798"/>
            </a:xfrm>
            <a:prstGeom prst="rect">
              <a:avLst/>
            </a:prstGeom>
            <a:solidFill>
              <a:srgbClr val="C00000"/>
            </a:solidFill>
            <a:ln>
              <a:noFill/>
            </a:ln>
            <a:effectLst>
              <a:outerShdw dist="19050" dir="5400000" algn="ctr" rotWithShape="0">
                <a:srgbClr val="000000">
                  <a:alpha val="5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2700" b="1">
                <a:solidFill>
                  <a:srgbClr val="FFFFFF"/>
                </a:solidFill>
                <a:latin typeface="微软雅黑" panose="020B0503020204020204" pitchFamily="34" charset="-122"/>
                <a:ea typeface="微软雅黑" panose="020B0503020204020204" pitchFamily="34" charset="-122"/>
              </a:endParaRPr>
            </a:p>
          </p:txBody>
        </p:sp>
      </p:grpSp>
      <p:pic>
        <p:nvPicPr>
          <p:cNvPr id="17" name="图片 16"/>
          <p:cNvPicPr/>
          <p:nvPr>
            <p:custDataLst>
              <p:tags r:id="rId2"/>
            </p:custDataLst>
          </p:nvPr>
        </p:nvPicPr>
        <p:blipFill>
          <a:blip r:embed="rId4" r:link="rId5" cstate="email"/>
          <a:stretch>
            <a:fillRect/>
          </a:stretch>
        </p:blipFill>
        <p:spPr>
          <a:xfrm>
            <a:off x="11302206" y="6246495"/>
            <a:ext cx="540068" cy="451316"/>
          </a:xfrm>
          <a:prstGeom prst="rect">
            <a:avLst/>
          </a:prstGeom>
        </p:spPr>
      </p:pic>
      <p:sp>
        <p:nvSpPr>
          <p:cNvPr id="9" name="文本框 8"/>
          <p:cNvSpPr txBox="1"/>
          <p:nvPr/>
        </p:nvSpPr>
        <p:spPr>
          <a:xfrm>
            <a:off x="6067425" y="2120900"/>
            <a:ext cx="3327400" cy="2031325"/>
          </a:xfrm>
          <a:prstGeom prst="rect">
            <a:avLst/>
          </a:prstGeom>
          <a:noFill/>
        </p:spPr>
        <p:txBody>
          <a:bodyPr wrap="square" rtlCol="0">
            <a:spAutoFit/>
          </a:bodyPr>
          <a:lstStyle/>
          <a:p>
            <a:pPr marL="285750" indent="-285750">
              <a:buFont typeface="Wingdings" panose="05000000000000000000" charset="0"/>
              <a:buChar char="l"/>
            </a:pPr>
            <a:r>
              <a:rPr lang="zh-CN" altLang="en-US" sz="1800" dirty="0">
                <a:effectLst/>
                <a:latin typeface="+mn-ea"/>
                <a:ea typeface="+mn-ea"/>
                <a:sym typeface="+mn-ea"/>
              </a:rPr>
              <a:t>请保留与项目有利益冲突伦理审查委员会委员姓名，删除其他无利益冲突委员姓名。</a:t>
            </a:r>
            <a:endParaRPr lang="zh-CN" altLang="en-US" sz="1800" dirty="0">
              <a:effectLst/>
              <a:latin typeface="+mn-ea"/>
              <a:ea typeface="+mn-ea"/>
            </a:endParaRPr>
          </a:p>
          <a:p>
            <a:pPr marL="285750" indent="-285750">
              <a:buFont typeface="Wingdings" panose="05000000000000000000" charset="0"/>
              <a:buChar char="l"/>
            </a:pPr>
            <a:r>
              <a:rPr lang="zh-CN" altLang="en-US" sz="1800" dirty="0">
                <a:effectLst/>
                <a:latin typeface="+mn-ea"/>
                <a:ea typeface="+mn-ea"/>
                <a:sym typeface="+mn-ea"/>
              </a:rPr>
              <a:t>如不存在利益冲突，也应说明，不可以删除此页PPT。</a:t>
            </a:r>
            <a:endParaRPr lang="zh-CN" altLang="en-US" sz="1800" dirty="0">
              <a:effectLst/>
              <a:latin typeface="+mn-ea"/>
              <a:ea typeface="+mn-ea"/>
            </a:endParaRPr>
          </a:p>
          <a:p>
            <a:endParaRPr lang="zh-CN" altLang="en-US" sz="1800" dirty="0">
              <a:solidFill>
                <a:srgbClr val="FF0000"/>
              </a:solidFill>
              <a:latin typeface="黑体" panose="02010609060101010101" charset="-122"/>
              <a:ea typeface="黑体" panose="02010609060101010101" charset="-122"/>
            </a:endParaRPr>
          </a:p>
        </p:txBody>
      </p:sp>
      <p:pic>
        <p:nvPicPr>
          <p:cNvPr id="12" name="图片 11">
            <a:extLst>
              <a:ext uri="{FF2B5EF4-FFF2-40B4-BE49-F238E27FC236}">
                <a16:creationId xmlns:a16="http://schemas.microsoft.com/office/drawing/2014/main" id="{1174F7BC-317E-4E4B-BF5D-C48188F6F1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7173" y="1096207"/>
            <a:ext cx="1135509" cy="5329940"/>
          </a:xfrm>
          <a:prstGeom prst="rect">
            <a:avLst/>
          </a:prstGeom>
        </p:spPr>
      </p:pic>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7"/>
          <p:cNvSpPr>
            <a:spLocks noChangeArrowheads="1"/>
          </p:cNvSpPr>
          <p:nvPr/>
        </p:nvSpPr>
        <p:spPr bwMode="auto">
          <a:xfrm>
            <a:off x="789940" y="387985"/>
            <a:ext cx="3789045" cy="506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l">
              <a:lnSpc>
                <a:spcPct val="100000"/>
              </a:lnSpc>
              <a:buClrTx/>
              <a:buSzTx/>
              <a:buNone/>
            </a:pPr>
            <a:r>
              <a:rPr lang="zh-CN" altLang="en-US" sz="2700" b="1" dirty="0">
                <a:solidFill>
                  <a:srgbClr val="C00000"/>
                </a:solidFill>
                <a:latin typeface="微软雅黑" panose="020B0503020204020204" pitchFamily="34" charset="-122"/>
                <a:ea typeface="微软雅黑" panose="020B0503020204020204" pitchFamily="34" charset="-122"/>
              </a:rPr>
              <a:t> </a:t>
            </a:r>
            <a:r>
              <a:rPr lang="zh-CN" altLang="en-US" sz="2700" b="1" dirty="0">
                <a:solidFill>
                  <a:srgbClr val="C00000"/>
                </a:solidFill>
                <a:latin typeface="微软雅黑" panose="020B0503020204020204" pitchFamily="34" charset="-122"/>
                <a:ea typeface="微软雅黑" panose="020B0503020204020204" pitchFamily="34" charset="-122"/>
                <a:sym typeface="+mn-ea"/>
              </a:rPr>
              <a:t>SAE基本情况</a:t>
            </a:r>
            <a:endParaRPr lang="zh-CN" altLang="en-US" sz="2700" b="1" dirty="0">
              <a:solidFill>
                <a:srgbClr val="C00000"/>
              </a:solidFill>
              <a:latin typeface="微软雅黑" panose="020B0503020204020204" pitchFamily="34" charset="-122"/>
              <a:ea typeface="微软雅黑" panose="020B0503020204020204" pitchFamily="34" charset="-122"/>
            </a:endParaRPr>
          </a:p>
        </p:txBody>
      </p:sp>
      <p:sp>
        <p:nvSpPr>
          <p:cNvPr id="6" name="TextBox 17"/>
          <p:cNvSpPr txBox="1">
            <a:spLocks noChangeArrowheads="1"/>
          </p:cNvSpPr>
          <p:nvPr/>
        </p:nvSpPr>
        <p:spPr bwMode="auto">
          <a:xfrm>
            <a:off x="789938" y="368449"/>
            <a:ext cx="130946" cy="506730"/>
          </a:xfrm>
          <a:prstGeom prst="rect">
            <a:avLst/>
          </a:prstGeom>
          <a:solidFill>
            <a:srgbClr val="C00000"/>
          </a:solidFill>
          <a:ln>
            <a:noFill/>
          </a:ln>
          <a:effectLst>
            <a:outerShdw dist="19050" dir="5400000" algn="ctr" rotWithShape="0">
              <a:srgbClr val="000000">
                <a:alpha val="5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2700" b="1">
              <a:solidFill>
                <a:srgbClr val="FFFFFF"/>
              </a:solidFill>
              <a:latin typeface="微软雅黑" panose="020B0503020204020204" pitchFamily="34" charset="-122"/>
              <a:ea typeface="微软雅黑" panose="020B0503020204020204" pitchFamily="34" charset="-122"/>
            </a:endParaRPr>
          </a:p>
        </p:txBody>
      </p:sp>
      <p:pic>
        <p:nvPicPr>
          <p:cNvPr id="17" name="图片 16"/>
          <p:cNvPicPr/>
          <p:nvPr>
            <p:custDataLst>
              <p:tags r:id="rId2"/>
            </p:custDataLst>
          </p:nvPr>
        </p:nvPicPr>
        <p:blipFill>
          <a:blip r:embed="rId5" r:link="rId6" cstate="email"/>
          <a:stretch>
            <a:fillRect/>
          </a:stretch>
        </p:blipFill>
        <p:spPr>
          <a:xfrm>
            <a:off x="11503016" y="6351041"/>
            <a:ext cx="539973" cy="451236"/>
          </a:xfrm>
          <a:prstGeom prst="rect">
            <a:avLst/>
          </a:prstGeom>
        </p:spPr>
      </p:pic>
      <p:sp>
        <p:nvSpPr>
          <p:cNvPr id="3" name="矩形 2"/>
          <p:cNvSpPr/>
          <p:nvPr/>
        </p:nvSpPr>
        <p:spPr>
          <a:xfrm>
            <a:off x="1023620" y="1132840"/>
            <a:ext cx="8721725" cy="2722880"/>
          </a:xfrm>
          <a:prstGeom prst="rect">
            <a:avLst/>
          </a:prstGeom>
        </p:spPr>
        <p:txBody>
          <a:bodyPr wrap="square">
            <a:spAutoFit/>
          </a:bodyPr>
          <a:lstStyle/>
          <a:p>
            <a:pPr marL="285750" indent="-285750">
              <a:lnSpc>
                <a:spcPct val="150000"/>
              </a:lnSpc>
              <a:spcBef>
                <a:spcPts val="0"/>
              </a:spcBef>
              <a:buFont typeface="Wingdings" panose="05000000000000000000" charset="0"/>
              <a:buChar char="Ø"/>
            </a:pPr>
            <a:r>
              <a:rPr lang="en-US" altLang="zh-CN" sz="1650" dirty="0">
                <a:sym typeface="+mn-ea"/>
              </a:rPr>
              <a:t>SAE</a:t>
            </a:r>
            <a:r>
              <a:rPr lang="zh-CN" altLang="en-US" sz="1650" dirty="0">
                <a:sym typeface="+mn-ea"/>
              </a:rPr>
              <a:t>名称：</a:t>
            </a:r>
            <a:r>
              <a:rPr lang="en-US" altLang="zh-CN" sz="1650" dirty="0">
                <a:sym typeface="+mn-ea"/>
              </a:rPr>
              <a:t>xx</a:t>
            </a:r>
            <a:endParaRPr lang="zh-CN" altLang="en-US" sz="1650" dirty="0">
              <a:sym typeface="+mn-ea"/>
            </a:endParaRPr>
          </a:p>
          <a:p>
            <a:pPr marL="285750" indent="-285750">
              <a:lnSpc>
                <a:spcPct val="150000"/>
              </a:lnSpc>
              <a:spcBef>
                <a:spcPts val="0"/>
              </a:spcBef>
              <a:buFont typeface="Wingdings" panose="05000000000000000000" charset="0"/>
              <a:buChar char="Ø"/>
            </a:pPr>
            <a:r>
              <a:rPr lang="zh-CN" altLang="en-US" sz="1650" dirty="0">
                <a:sym typeface="+mn-ea"/>
              </a:rPr>
              <a:t>试验参与者编号：</a:t>
            </a:r>
            <a:r>
              <a:rPr lang="en-US" altLang="zh-CN" sz="1650" dirty="0">
                <a:sym typeface="+mn-ea"/>
              </a:rPr>
              <a:t>xx</a:t>
            </a:r>
          </a:p>
          <a:p>
            <a:pPr marL="285750" indent="-285750">
              <a:lnSpc>
                <a:spcPct val="150000"/>
              </a:lnSpc>
              <a:spcBef>
                <a:spcPts val="0"/>
              </a:spcBef>
              <a:buFont typeface="Wingdings" panose="05000000000000000000" charset="0"/>
              <a:buChar char="Ø"/>
            </a:pPr>
            <a:r>
              <a:rPr lang="zh-CN" altLang="en-US" sz="1650" dirty="0">
                <a:sym typeface="+mn-ea"/>
              </a:rPr>
              <a:t>知情同意书签署时间：</a:t>
            </a:r>
            <a:r>
              <a:rPr lang="en-US" altLang="zh-CN" sz="1650" dirty="0">
                <a:sym typeface="+mn-ea"/>
              </a:rPr>
              <a:t>xx</a:t>
            </a:r>
          </a:p>
          <a:p>
            <a:pPr marL="285750" indent="-285750">
              <a:lnSpc>
                <a:spcPct val="150000"/>
              </a:lnSpc>
              <a:spcBef>
                <a:spcPts val="0"/>
              </a:spcBef>
              <a:buFont typeface="Wingdings" panose="05000000000000000000" charset="0"/>
              <a:buChar char="Ø"/>
            </a:pPr>
            <a:r>
              <a:rPr lang="en-US" altLang="zh-CN" sz="1650" dirty="0">
                <a:sym typeface="+mn-ea"/>
              </a:rPr>
              <a:t>SAE</a:t>
            </a:r>
            <a:r>
              <a:rPr lang="zh-CN" altLang="en-US" sz="1650" dirty="0">
                <a:sym typeface="+mn-ea"/>
              </a:rPr>
              <a:t>开始时间：</a:t>
            </a:r>
            <a:r>
              <a:rPr lang="en-US" altLang="zh-CN" sz="1650" dirty="0">
                <a:sym typeface="+mn-ea"/>
              </a:rPr>
              <a:t>xx</a:t>
            </a:r>
          </a:p>
          <a:p>
            <a:pPr marL="285750" indent="-285750">
              <a:lnSpc>
                <a:spcPct val="150000"/>
              </a:lnSpc>
              <a:spcBef>
                <a:spcPts val="0"/>
              </a:spcBef>
              <a:buFont typeface="Wingdings" panose="05000000000000000000" charset="0"/>
              <a:buChar char="Ø"/>
            </a:pPr>
            <a:r>
              <a:rPr lang="en-US" altLang="zh-CN" sz="1650" dirty="0">
                <a:sym typeface="+mn-ea"/>
              </a:rPr>
              <a:t>CTCAE</a:t>
            </a:r>
            <a:r>
              <a:rPr lang="zh-CN" altLang="en-US" sz="1650" dirty="0">
                <a:sym typeface="+mn-ea"/>
              </a:rPr>
              <a:t>级别：</a:t>
            </a:r>
            <a:r>
              <a:rPr lang="en-US" altLang="zh-CN" sz="1650" dirty="0">
                <a:sym typeface="+mn-ea"/>
              </a:rPr>
              <a:t>xx</a:t>
            </a:r>
          </a:p>
          <a:p>
            <a:pPr marL="285750" indent="-285750">
              <a:lnSpc>
                <a:spcPct val="150000"/>
              </a:lnSpc>
              <a:spcBef>
                <a:spcPts val="0"/>
              </a:spcBef>
              <a:buFont typeface="Wingdings" panose="05000000000000000000" charset="0"/>
              <a:buChar char="Ø"/>
            </a:pPr>
            <a:r>
              <a:rPr lang="zh-CN" altLang="en-US" sz="1650" dirty="0">
                <a:sym typeface="+mn-ea"/>
              </a:rPr>
              <a:t>不良事件结果：</a:t>
            </a:r>
            <a:r>
              <a:rPr lang="en-US" altLang="zh-CN" sz="1650" dirty="0">
                <a:sym typeface="+mn-ea"/>
              </a:rPr>
              <a:t>xx</a:t>
            </a:r>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（注：</a:t>
            </a:r>
            <a:r>
              <a:rPr lang="en-US" altLang="zh-CN" sz="1500" b="1" dirty="0" err="1">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涉及死亡事件的报告，研究者应当向申办者和</a:t>
            </a:r>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伦理审查委员会</a:t>
            </a:r>
            <a:r>
              <a:rPr lang="en-US" altLang="zh-CN" sz="1500" b="1" dirty="0" err="1">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提供其他所需要的资料，如尸检报告和最终医学报告。若无法提供，请说明</a:t>
            </a:r>
            <a:r>
              <a:rPr lang="en-US" altLang="zh-CN"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a:t>
            </a:r>
            <a:endParaRPr lang="zh-CN" altLang="en-US" sz="1650" dirty="0">
              <a:sym typeface="+mn-ea"/>
            </a:endParaRPr>
          </a:p>
        </p:txBody>
      </p:sp>
      <p:graphicFrame>
        <p:nvGraphicFramePr>
          <p:cNvPr id="10" name="表格 9"/>
          <p:cNvGraphicFramePr/>
          <p:nvPr>
            <p:custDataLst>
              <p:tags r:id="rId3"/>
            </p:custDataLst>
          </p:nvPr>
        </p:nvGraphicFramePr>
        <p:xfrm>
          <a:off x="969645" y="4093845"/>
          <a:ext cx="7439660" cy="2037080"/>
        </p:xfrm>
        <a:graphic>
          <a:graphicData uri="http://schemas.openxmlformats.org/drawingml/2006/table">
            <a:tbl>
              <a:tblPr firstRow="1" bandRow="1"/>
              <a:tblGrid>
                <a:gridCol w="1859915">
                  <a:extLst>
                    <a:ext uri="{9D8B030D-6E8A-4147-A177-3AD203B41FA5}">
                      <a16:colId xmlns:a16="http://schemas.microsoft.com/office/drawing/2014/main" val="20000"/>
                    </a:ext>
                  </a:extLst>
                </a:gridCol>
                <a:gridCol w="1717675">
                  <a:extLst>
                    <a:ext uri="{9D8B030D-6E8A-4147-A177-3AD203B41FA5}">
                      <a16:colId xmlns:a16="http://schemas.microsoft.com/office/drawing/2014/main" val="20001"/>
                    </a:ext>
                  </a:extLst>
                </a:gridCol>
                <a:gridCol w="2174240">
                  <a:extLst>
                    <a:ext uri="{9D8B030D-6E8A-4147-A177-3AD203B41FA5}">
                      <a16:colId xmlns:a16="http://schemas.microsoft.com/office/drawing/2014/main" val="20002"/>
                    </a:ext>
                  </a:extLst>
                </a:gridCol>
                <a:gridCol w="1687830">
                  <a:extLst>
                    <a:ext uri="{9D8B030D-6E8A-4147-A177-3AD203B41FA5}">
                      <a16:colId xmlns:a16="http://schemas.microsoft.com/office/drawing/2014/main" val="20003"/>
                    </a:ext>
                  </a:extLst>
                </a:gridCol>
              </a:tblGrid>
              <a:tr h="481330">
                <a:tc gridSpan="4">
                  <a:txBody>
                    <a:bodyPr/>
                    <a:lstStyle/>
                    <a:p>
                      <a:pPr algn="ctr">
                        <a:buNone/>
                      </a:pPr>
                      <a:r>
                        <a:rPr lang="zh-CN" altLang="en-US" sz="1800" dirty="0">
                          <a:sym typeface="+mn-ea"/>
                        </a:rPr>
                        <a:t>试验用药使用情况</a:t>
                      </a:r>
                      <a:endParaRPr lang="zh-CN" altLang="en-US">
                        <a:solidFill>
                          <a:srgbClr val="FFC6B5"/>
                        </a:solidFill>
                      </a:endParaRPr>
                    </a:p>
                  </a:txBody>
                  <a:tcPr>
                    <a:lnL>
                      <a:noFill/>
                    </a:lnL>
                    <a:lnR>
                      <a:noFill/>
                    </a:lnR>
                    <a:lnT w="19050">
                      <a:solidFill>
                        <a:srgbClr val="FFC6B5"/>
                      </a:solidFill>
                      <a:prstDash val="solid"/>
                    </a:lnT>
                    <a:lnB>
                      <a:noFill/>
                    </a:lnB>
                    <a:solidFill>
                      <a:srgbClr val="FFFFFF"/>
                    </a:solidFill>
                  </a:tcPr>
                </a:tc>
                <a:tc hMerge="1">
                  <a:txBody>
                    <a:bodyPr/>
                    <a:lstStyle/>
                    <a:p>
                      <a:endParaRPr lang="zh-CN"/>
                    </a:p>
                  </a:txBody>
                  <a:tcPr>
                    <a:lnL w="19050">
                      <a:solidFill>
                        <a:srgbClr val="FFFFFF"/>
                      </a:solidFill>
                      <a:prstDash val="solid"/>
                    </a:lnL>
                    <a:lnR w="19050">
                      <a:solidFill>
                        <a:srgbClr val="FFFFFF"/>
                      </a:solidFill>
                      <a:prstDash val="solid"/>
                    </a:lnR>
                    <a:lnT w="19050">
                      <a:solidFill>
                        <a:srgbClr val="FFC6B5"/>
                      </a:solidFill>
                      <a:prstDash val="solid"/>
                    </a:lnT>
                    <a:lnB>
                      <a:noFill/>
                    </a:lnB>
                    <a:solidFill>
                      <a:srgbClr val="FFC6B5"/>
                    </a:solidFill>
                  </a:tcPr>
                </a:tc>
                <a:tc hMerge="1">
                  <a:txBody>
                    <a:bodyPr/>
                    <a:lstStyle/>
                    <a:p>
                      <a:endParaRPr lang="zh-CN"/>
                    </a:p>
                  </a:txBody>
                  <a:tcPr>
                    <a:lnL w="19050">
                      <a:solidFill>
                        <a:srgbClr val="FFFFFF"/>
                      </a:solidFill>
                      <a:prstDash val="solid"/>
                    </a:lnL>
                    <a:lnR w="19050">
                      <a:solidFill>
                        <a:srgbClr val="FFFFFF"/>
                      </a:solidFill>
                      <a:prstDash val="solid"/>
                    </a:lnR>
                    <a:lnT w="19050">
                      <a:solidFill>
                        <a:srgbClr val="FFC6B5"/>
                      </a:solidFill>
                      <a:prstDash val="solid"/>
                    </a:lnT>
                    <a:lnB>
                      <a:noFill/>
                    </a:lnB>
                    <a:solidFill>
                      <a:srgbClr val="FFC6B5"/>
                    </a:solidFill>
                  </a:tcPr>
                </a:tc>
                <a:tc hMerge="1">
                  <a:txBody>
                    <a:bodyPr/>
                    <a:lstStyle/>
                    <a:p>
                      <a:endParaRPr lang="zh-CN"/>
                    </a:p>
                  </a:txBody>
                  <a:tcPr>
                    <a:lnL w="19050">
                      <a:solidFill>
                        <a:srgbClr val="FFFFFF"/>
                      </a:solidFill>
                      <a:prstDash val="solid"/>
                    </a:lnL>
                    <a:lnR>
                      <a:noFill/>
                    </a:lnR>
                    <a:lnT w="19050">
                      <a:solidFill>
                        <a:srgbClr val="FFC6B5"/>
                      </a:solidFill>
                      <a:prstDash val="solid"/>
                    </a:lnT>
                    <a:lnB>
                      <a:noFill/>
                    </a:lnB>
                    <a:solidFill>
                      <a:srgbClr val="FFC6B5"/>
                    </a:solidFill>
                  </a:tcPr>
                </a:tc>
                <a:extLst>
                  <a:ext uri="{0D108BD9-81ED-4DB2-BD59-A6C34878D82A}">
                    <a16:rowId xmlns:a16="http://schemas.microsoft.com/office/drawing/2014/main" val="10000"/>
                  </a:ext>
                </a:extLst>
              </a:tr>
              <a:tr h="640080">
                <a:tc>
                  <a:txBody>
                    <a:bodyPr/>
                    <a:lstStyle/>
                    <a:p>
                      <a:pPr>
                        <a:buNone/>
                      </a:pPr>
                      <a:r>
                        <a:rPr lang="zh-CN" altLang="en-US">
                          <a:solidFill>
                            <a:schemeClr val="tx1"/>
                          </a:solidFill>
                        </a:rPr>
                        <a:t>试验药物名称</a:t>
                      </a:r>
                    </a:p>
                  </a:txBody>
                  <a:tcPr>
                    <a:lnL>
                      <a:noFill/>
                    </a:lnL>
                    <a:lnR w="19050">
                      <a:solidFill>
                        <a:srgbClr val="FFFFFF"/>
                      </a:solidFill>
                      <a:prstDash val="solid"/>
                    </a:lnR>
                    <a:lnT>
                      <a:noFill/>
                    </a:lnT>
                    <a:lnB>
                      <a:noFill/>
                    </a:lnB>
                    <a:gradFill>
                      <a:gsLst>
                        <a:gs pos="50000">
                          <a:srgbClr val="ECCFCB"/>
                        </a:gs>
                        <a:gs pos="0">
                          <a:srgbClr val="F2DFDC"/>
                        </a:gs>
                        <a:gs pos="100000">
                          <a:srgbClr val="E5BEB9"/>
                        </a:gs>
                      </a:gsLst>
                      <a:lin scaled="1"/>
                    </a:gradFill>
                  </a:tcPr>
                </a:tc>
                <a:tc>
                  <a:txBody>
                    <a:bodyPr/>
                    <a:lstStyle/>
                    <a:p>
                      <a:pPr>
                        <a:buNone/>
                      </a:pPr>
                      <a:r>
                        <a:rPr lang="zh-CN" altLang="en-US">
                          <a:solidFill>
                            <a:schemeClr val="tx1"/>
                          </a:solidFill>
                        </a:rPr>
                        <a:t>开始用药时间</a:t>
                      </a:r>
                    </a:p>
                  </a:txBody>
                  <a:tcPr>
                    <a:lnL w="19050">
                      <a:solidFill>
                        <a:srgbClr val="FFFFFF"/>
                      </a:solidFill>
                      <a:prstDash val="solid"/>
                    </a:lnL>
                    <a:lnR w="19050">
                      <a:solidFill>
                        <a:srgbClr val="FFFFFF"/>
                      </a:solidFill>
                      <a:prstDash val="solid"/>
                    </a:lnR>
                    <a:lnT>
                      <a:noFill/>
                    </a:lnT>
                    <a:lnB>
                      <a:noFill/>
                    </a:lnB>
                    <a:solidFill>
                      <a:srgbClr val="FFC6B5"/>
                    </a:solidFill>
                  </a:tcPr>
                </a:tc>
                <a:tc>
                  <a:txBody>
                    <a:bodyPr/>
                    <a:lstStyle/>
                    <a:p>
                      <a:pPr>
                        <a:buNone/>
                      </a:pPr>
                      <a:r>
                        <a:rPr lang="zh-CN" altLang="en-US">
                          <a:solidFill>
                            <a:schemeClr val="tx1"/>
                          </a:solidFill>
                        </a:rPr>
                        <a:t>最近一次用药时间</a:t>
                      </a:r>
                    </a:p>
                  </a:txBody>
                  <a:tcPr>
                    <a:lnL w="19050">
                      <a:solidFill>
                        <a:srgbClr val="FFFFFF"/>
                      </a:solidFill>
                      <a:prstDash val="solid"/>
                    </a:lnL>
                    <a:lnR w="19050">
                      <a:solidFill>
                        <a:srgbClr val="FFFFFF"/>
                      </a:solidFill>
                      <a:prstDash val="solid"/>
                    </a:lnR>
                    <a:lnT>
                      <a:noFill/>
                    </a:lnT>
                    <a:lnB>
                      <a:noFill/>
                    </a:lnB>
                    <a:solidFill>
                      <a:srgbClr val="FFC6B5"/>
                    </a:solidFill>
                  </a:tcPr>
                </a:tc>
                <a:tc>
                  <a:txBody>
                    <a:bodyPr/>
                    <a:lstStyle/>
                    <a:p>
                      <a:pPr>
                        <a:buNone/>
                      </a:pPr>
                      <a:r>
                        <a:rPr lang="zh-CN" altLang="en-US">
                          <a:solidFill>
                            <a:schemeClr val="tx1"/>
                          </a:solidFill>
                        </a:rPr>
                        <a:t>停药时间</a:t>
                      </a:r>
                    </a:p>
                  </a:txBody>
                  <a:tcPr>
                    <a:lnL w="19050">
                      <a:solidFill>
                        <a:srgbClr val="FFFFFF"/>
                      </a:solidFill>
                      <a:prstDash val="solid"/>
                    </a:lnL>
                    <a:lnR>
                      <a:noFill/>
                    </a:lnR>
                    <a:lnT>
                      <a:noFill/>
                    </a:lnT>
                    <a:lnB>
                      <a:noFill/>
                    </a:lnB>
                    <a:solidFill>
                      <a:srgbClr val="FFC6B5"/>
                    </a:solidFill>
                  </a:tcPr>
                </a:tc>
                <a:extLst>
                  <a:ext uri="{0D108BD9-81ED-4DB2-BD59-A6C34878D82A}">
                    <a16:rowId xmlns:a16="http://schemas.microsoft.com/office/drawing/2014/main" val="10001"/>
                  </a:ext>
                </a:extLst>
              </a:tr>
              <a:tr h="367030">
                <a:tc>
                  <a:txBody>
                    <a:bodyPr/>
                    <a:lstStyle/>
                    <a:p>
                      <a:pPr>
                        <a:buNone/>
                      </a:pPr>
                      <a:r>
                        <a:rPr lang="zh-CN" altLang="en-US" sz="1200">
                          <a:solidFill>
                            <a:schemeClr val="tx1"/>
                          </a:solidFill>
                          <a:sym typeface="+mn-ea"/>
                        </a:rPr>
                        <a:t>试验药物名称</a:t>
                      </a:r>
                      <a:r>
                        <a:rPr lang="en-US" altLang="zh-CN" sz="1200">
                          <a:solidFill>
                            <a:schemeClr val="tx1"/>
                          </a:solidFill>
                          <a:sym typeface="+mn-ea"/>
                        </a:rPr>
                        <a:t>1</a:t>
                      </a:r>
                    </a:p>
                  </a:txBody>
                  <a:tcPr>
                    <a:lnL>
                      <a:noFill/>
                    </a:lnL>
                    <a:lnR w="19050">
                      <a:solidFill>
                        <a:srgbClr val="FFFFFF"/>
                      </a:solidFill>
                      <a:prstDash val="solid"/>
                    </a:lnR>
                    <a:lnT>
                      <a:noFill/>
                    </a:lnT>
                    <a:lnB>
                      <a:noFill/>
                    </a:lnB>
                    <a:solidFill>
                      <a:srgbClr val="FFFFFF"/>
                    </a:solidFill>
                  </a:tcPr>
                </a:tc>
                <a:tc>
                  <a:txBody>
                    <a:bodyPr/>
                    <a:lstStyle/>
                    <a:p>
                      <a:pPr>
                        <a:buNone/>
                      </a:pPr>
                      <a:endParaRPr lang="zh-CN" altLang="en-US">
                        <a:solidFill>
                          <a:srgbClr val="404040"/>
                        </a:solidFill>
                      </a:endParaRPr>
                    </a:p>
                  </a:txBody>
                  <a:tcPr>
                    <a:lnL w="19050">
                      <a:solidFill>
                        <a:srgbClr val="FFFFFF"/>
                      </a:solidFill>
                      <a:prstDash val="solid"/>
                    </a:lnL>
                    <a:lnR w="19050">
                      <a:solidFill>
                        <a:srgbClr val="FFFFFF"/>
                      </a:solidFill>
                      <a:prstDash val="solid"/>
                    </a:lnR>
                    <a:lnT>
                      <a:noFill/>
                    </a:lnT>
                    <a:lnB>
                      <a:noFill/>
                    </a:lnB>
                    <a:solidFill>
                      <a:srgbClr val="FFFFFF"/>
                    </a:solidFill>
                  </a:tcPr>
                </a:tc>
                <a:tc>
                  <a:txBody>
                    <a:bodyPr/>
                    <a:lstStyle/>
                    <a:p>
                      <a:pPr>
                        <a:buNone/>
                      </a:pPr>
                      <a:endParaRPr lang="zh-CN" altLang="en-US">
                        <a:solidFill>
                          <a:srgbClr val="404040"/>
                        </a:solidFill>
                      </a:endParaRPr>
                    </a:p>
                  </a:txBody>
                  <a:tcPr>
                    <a:lnL w="19050">
                      <a:solidFill>
                        <a:srgbClr val="FFFFFF"/>
                      </a:solidFill>
                      <a:prstDash val="solid"/>
                    </a:lnL>
                    <a:lnR w="19050">
                      <a:solidFill>
                        <a:srgbClr val="FFFFFF"/>
                      </a:solidFill>
                      <a:prstDash val="solid"/>
                    </a:lnR>
                    <a:lnT>
                      <a:noFill/>
                    </a:lnT>
                    <a:lnB>
                      <a:noFill/>
                    </a:lnB>
                    <a:solidFill>
                      <a:srgbClr val="FFFFFF"/>
                    </a:solidFill>
                  </a:tcPr>
                </a:tc>
                <a:tc>
                  <a:txBody>
                    <a:bodyPr/>
                    <a:lstStyle/>
                    <a:p>
                      <a:pPr>
                        <a:buNone/>
                      </a:pPr>
                      <a:endParaRPr lang="zh-CN" altLang="en-US">
                        <a:solidFill>
                          <a:srgbClr val="404040"/>
                        </a:solidFill>
                      </a:endParaRPr>
                    </a:p>
                  </a:txBody>
                  <a:tcPr>
                    <a:lnL w="19050">
                      <a:solidFill>
                        <a:srgbClr val="FFFFFF"/>
                      </a:solidFill>
                      <a:prstDash val="solid"/>
                    </a:lnL>
                    <a:lnR>
                      <a:noFill/>
                    </a:lnR>
                    <a:lnT>
                      <a:noFill/>
                    </a:lnT>
                    <a:lnB>
                      <a:noFill/>
                    </a:lnB>
                    <a:solidFill>
                      <a:srgbClr val="FFFFFF"/>
                    </a:solidFill>
                  </a:tcPr>
                </a:tc>
                <a:extLst>
                  <a:ext uri="{0D108BD9-81ED-4DB2-BD59-A6C34878D82A}">
                    <a16:rowId xmlns:a16="http://schemas.microsoft.com/office/drawing/2014/main" val="10002"/>
                  </a:ext>
                </a:extLst>
              </a:tr>
              <a:tr h="548640">
                <a:tc>
                  <a:txBody>
                    <a:bodyPr/>
                    <a:lstStyle/>
                    <a:p>
                      <a:pPr>
                        <a:buNone/>
                      </a:pPr>
                      <a:r>
                        <a:rPr lang="zh-CN" altLang="en-US" sz="1200">
                          <a:sym typeface="+mn-ea"/>
                        </a:rPr>
                        <a:t>试验药物名称</a:t>
                      </a:r>
                      <a:r>
                        <a:rPr lang="en-US" altLang="zh-CN" sz="1200">
                          <a:sym typeface="+mn-ea"/>
                        </a:rPr>
                        <a:t>2</a:t>
                      </a:r>
                      <a:endParaRPr lang="zh-CN" altLang="en-US" sz="1200">
                        <a:solidFill>
                          <a:schemeClr val="tx1"/>
                        </a:solidFill>
                        <a:sym typeface="+mn-ea"/>
                      </a:endParaRPr>
                    </a:p>
                    <a:p>
                      <a:pPr>
                        <a:buNone/>
                      </a:pPr>
                      <a:endParaRPr lang="zh-CN" altLang="en-US">
                        <a:solidFill>
                          <a:srgbClr val="404040"/>
                        </a:solidFill>
                      </a:endParaRPr>
                    </a:p>
                  </a:txBody>
                  <a:tcPr>
                    <a:lnL>
                      <a:noFill/>
                    </a:lnL>
                    <a:lnR w="19050">
                      <a:solidFill>
                        <a:srgbClr val="FFFFFF"/>
                      </a:solidFill>
                      <a:prstDash val="solid"/>
                    </a:lnR>
                    <a:lnT>
                      <a:noFill/>
                    </a:lnT>
                    <a:lnB w="19050">
                      <a:solidFill>
                        <a:srgbClr val="FFC6B5"/>
                      </a:solidFill>
                      <a:prstDash val="solid"/>
                    </a:lnB>
                    <a:solidFill>
                      <a:srgbClr val="F2F2F2"/>
                    </a:solidFill>
                  </a:tcPr>
                </a:tc>
                <a:tc>
                  <a:txBody>
                    <a:bodyPr/>
                    <a:lstStyle/>
                    <a:p>
                      <a:pPr>
                        <a:buNone/>
                      </a:pPr>
                      <a:endParaRPr lang="zh-CN" altLang="en-US">
                        <a:solidFill>
                          <a:srgbClr val="404040"/>
                        </a:solidFill>
                      </a:endParaRPr>
                    </a:p>
                  </a:txBody>
                  <a:tcPr>
                    <a:lnL w="19050">
                      <a:solidFill>
                        <a:srgbClr val="FFFFFF"/>
                      </a:solidFill>
                      <a:prstDash val="solid"/>
                    </a:lnL>
                    <a:lnR w="19050">
                      <a:solidFill>
                        <a:srgbClr val="FFFFFF"/>
                      </a:solidFill>
                      <a:prstDash val="solid"/>
                    </a:lnR>
                    <a:lnT>
                      <a:noFill/>
                    </a:lnT>
                    <a:lnB w="19050">
                      <a:solidFill>
                        <a:srgbClr val="FFC6B5"/>
                      </a:solidFill>
                      <a:prstDash val="solid"/>
                    </a:lnB>
                    <a:solidFill>
                      <a:srgbClr val="F2F2F2"/>
                    </a:solidFill>
                  </a:tcPr>
                </a:tc>
                <a:tc>
                  <a:txBody>
                    <a:bodyPr/>
                    <a:lstStyle/>
                    <a:p>
                      <a:pPr>
                        <a:buNone/>
                      </a:pPr>
                      <a:endParaRPr lang="zh-CN" altLang="en-US">
                        <a:solidFill>
                          <a:srgbClr val="404040"/>
                        </a:solidFill>
                      </a:endParaRPr>
                    </a:p>
                  </a:txBody>
                  <a:tcPr>
                    <a:lnL w="19050">
                      <a:solidFill>
                        <a:srgbClr val="FFFFFF"/>
                      </a:solidFill>
                      <a:prstDash val="solid"/>
                    </a:lnL>
                    <a:lnR w="19050">
                      <a:solidFill>
                        <a:srgbClr val="FFFFFF"/>
                      </a:solidFill>
                      <a:prstDash val="solid"/>
                    </a:lnR>
                    <a:lnT>
                      <a:noFill/>
                    </a:lnT>
                    <a:lnB w="19050">
                      <a:solidFill>
                        <a:srgbClr val="FFC6B5"/>
                      </a:solidFill>
                      <a:prstDash val="solid"/>
                    </a:lnB>
                    <a:solidFill>
                      <a:srgbClr val="F2F2F2"/>
                    </a:solidFill>
                  </a:tcPr>
                </a:tc>
                <a:tc>
                  <a:txBody>
                    <a:bodyPr/>
                    <a:lstStyle/>
                    <a:p>
                      <a:pPr>
                        <a:buNone/>
                      </a:pPr>
                      <a:endParaRPr lang="zh-CN" altLang="en-US">
                        <a:solidFill>
                          <a:srgbClr val="404040"/>
                        </a:solidFill>
                      </a:endParaRPr>
                    </a:p>
                  </a:txBody>
                  <a:tcPr>
                    <a:lnL w="19050">
                      <a:solidFill>
                        <a:srgbClr val="FFFFFF"/>
                      </a:solidFill>
                      <a:prstDash val="solid"/>
                    </a:lnL>
                    <a:lnR>
                      <a:noFill/>
                    </a:lnR>
                    <a:lnT>
                      <a:noFill/>
                    </a:lnT>
                    <a:lnB w="19050">
                      <a:solidFill>
                        <a:srgbClr val="FFC6B5"/>
                      </a:solidFill>
                      <a:prstDash val="solid"/>
                    </a:lnB>
                    <a:solidFill>
                      <a:srgbClr val="F2F2F2"/>
                    </a:solidFill>
                  </a:tcPr>
                </a:tc>
                <a:extLst>
                  <a:ext uri="{0D108BD9-81ED-4DB2-BD59-A6C34878D82A}">
                    <a16:rowId xmlns:a16="http://schemas.microsoft.com/office/drawing/2014/main" val="10003"/>
                  </a:ext>
                </a:extLst>
              </a:tr>
            </a:tbl>
          </a:graphicData>
        </a:graphic>
      </p:graphicFrame>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7"/>
          <p:cNvSpPr>
            <a:spLocks noChangeArrowheads="1"/>
          </p:cNvSpPr>
          <p:nvPr/>
        </p:nvSpPr>
        <p:spPr bwMode="auto">
          <a:xfrm>
            <a:off x="956310" y="387985"/>
            <a:ext cx="3789045" cy="506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l">
              <a:lnSpc>
                <a:spcPct val="100000"/>
              </a:lnSpc>
              <a:buClrTx/>
              <a:buSzTx/>
              <a:buNone/>
            </a:pPr>
            <a:r>
              <a:rPr lang="zh-CN" altLang="en-US" sz="2700" b="1" dirty="0">
                <a:solidFill>
                  <a:srgbClr val="C00000"/>
                </a:solidFill>
                <a:latin typeface="微软雅黑" panose="020B0503020204020204" pitchFamily="34" charset="-122"/>
                <a:ea typeface="微软雅黑" panose="020B0503020204020204" pitchFamily="34" charset="-122"/>
              </a:rPr>
              <a:t> </a:t>
            </a:r>
            <a:r>
              <a:rPr lang="zh-CN" altLang="en-US" sz="2700" b="1" dirty="0">
                <a:solidFill>
                  <a:srgbClr val="C00000"/>
                </a:solidFill>
                <a:latin typeface="微软雅黑" panose="020B0503020204020204" pitchFamily="34" charset="-122"/>
                <a:ea typeface="微软雅黑" panose="020B0503020204020204" pitchFamily="34" charset="-122"/>
                <a:sym typeface="+mn-ea"/>
              </a:rPr>
              <a:t>SAE要点介绍</a:t>
            </a:r>
            <a:endParaRPr lang="zh-CN" altLang="en-US" sz="2700" b="1" dirty="0">
              <a:solidFill>
                <a:srgbClr val="C00000"/>
              </a:solidFill>
              <a:latin typeface="微软雅黑" panose="020B0503020204020204" pitchFamily="34" charset="-122"/>
              <a:ea typeface="微软雅黑" panose="020B0503020204020204" pitchFamily="34" charset="-122"/>
            </a:endParaRPr>
          </a:p>
        </p:txBody>
      </p:sp>
      <p:sp>
        <p:nvSpPr>
          <p:cNvPr id="6" name="TextBox 17"/>
          <p:cNvSpPr txBox="1">
            <a:spLocks noChangeArrowheads="1"/>
          </p:cNvSpPr>
          <p:nvPr/>
        </p:nvSpPr>
        <p:spPr bwMode="auto">
          <a:xfrm>
            <a:off x="903603" y="388134"/>
            <a:ext cx="130946" cy="506730"/>
          </a:xfrm>
          <a:prstGeom prst="rect">
            <a:avLst/>
          </a:prstGeom>
          <a:solidFill>
            <a:srgbClr val="C00000"/>
          </a:solidFill>
          <a:ln>
            <a:noFill/>
          </a:ln>
          <a:effectLst>
            <a:outerShdw dist="19050" dir="5400000" algn="ctr" rotWithShape="0">
              <a:srgbClr val="000000">
                <a:alpha val="5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2700" b="1">
              <a:solidFill>
                <a:srgbClr val="FFFFFF"/>
              </a:solidFill>
              <a:latin typeface="微软雅黑" panose="020B0503020204020204" pitchFamily="34" charset="-122"/>
              <a:ea typeface="微软雅黑" panose="020B0503020204020204" pitchFamily="34" charset="-122"/>
            </a:endParaRPr>
          </a:p>
        </p:txBody>
      </p:sp>
      <p:pic>
        <p:nvPicPr>
          <p:cNvPr id="17" name="图片 16"/>
          <p:cNvPicPr/>
          <p:nvPr>
            <p:custDataLst>
              <p:tags r:id="rId2"/>
            </p:custDataLst>
          </p:nvPr>
        </p:nvPicPr>
        <p:blipFill>
          <a:blip r:embed="rId4" r:link="rId5" cstate="email"/>
          <a:stretch>
            <a:fillRect/>
          </a:stretch>
        </p:blipFill>
        <p:spPr>
          <a:xfrm>
            <a:off x="11592551" y="6406286"/>
            <a:ext cx="539973" cy="451236"/>
          </a:xfrm>
          <a:prstGeom prst="rect">
            <a:avLst/>
          </a:prstGeom>
        </p:spPr>
      </p:pic>
      <p:sp>
        <p:nvSpPr>
          <p:cNvPr id="4" name="文本框 3"/>
          <p:cNvSpPr txBox="1"/>
          <p:nvPr/>
        </p:nvSpPr>
        <p:spPr>
          <a:xfrm>
            <a:off x="1034415" y="1744980"/>
            <a:ext cx="7788275" cy="3138170"/>
          </a:xfrm>
          <a:prstGeom prst="rect">
            <a:avLst/>
          </a:prstGeom>
          <a:noFill/>
        </p:spPr>
        <p:txBody>
          <a:bodyPr wrap="square" rtlCol="0">
            <a:spAutoFit/>
          </a:bodyPr>
          <a:lstStyle/>
          <a:p>
            <a:pPr marL="285750" indent="-285750">
              <a:buFont typeface="Wingdings" panose="05000000000000000000" charset="0"/>
              <a:buChar char="ü"/>
            </a:pPr>
            <a:r>
              <a:rPr lang="zh-CN" altLang="en-US" dirty="0"/>
              <a:t>疾病诊断</a:t>
            </a:r>
          </a:p>
          <a:p>
            <a:pPr marL="285750" indent="-285750">
              <a:buFont typeface="Wingdings" panose="05000000000000000000" charset="0"/>
              <a:buChar char="ü"/>
            </a:pPr>
            <a:r>
              <a:rPr lang="zh-CN" altLang="en-US" dirty="0">
                <a:sym typeface="+mn-ea"/>
              </a:rPr>
              <a:t>试验参与者既往病史</a:t>
            </a:r>
            <a:endParaRPr lang="zh-CN" altLang="en-US" dirty="0"/>
          </a:p>
          <a:p>
            <a:pPr marL="285750" indent="-285750">
              <a:buFont typeface="Wingdings" panose="05000000000000000000" charset="0"/>
              <a:buChar char="ü"/>
            </a:pPr>
            <a:r>
              <a:rPr lang="zh-CN" altLang="en-US" dirty="0"/>
              <a:t>对试验用药采取的措施</a:t>
            </a:r>
            <a:r>
              <a:rPr lang="zh-CN" altLang="en-US" sz="1400" dirty="0">
                <a:solidFill>
                  <a:srgbClr val="FF0000"/>
                </a:solidFill>
                <a:latin typeface="Times New Roman" panose="02020603050405020304" charset="0"/>
                <a:ea typeface="微软雅黑" panose="020B0503020204020204" pitchFamily="34" charset="-122"/>
                <a:cs typeface="Times New Roman" panose="02020603050405020304" charset="0"/>
              </a:rPr>
              <a:t>（请详细描述当前情况，不可写不适用）</a:t>
            </a:r>
            <a:endParaRPr lang="zh-CN" altLang="en-US" dirty="0"/>
          </a:p>
          <a:p>
            <a:pPr marL="285750" indent="-285750">
              <a:buFont typeface="Wingdings" panose="05000000000000000000" charset="0"/>
              <a:buChar char="ü"/>
            </a:pPr>
            <a:r>
              <a:rPr lang="zh-CN" altLang="en-US" dirty="0"/>
              <a:t>SAE发生及处理的情况</a:t>
            </a:r>
          </a:p>
          <a:p>
            <a:pPr marL="285750" indent="-285750">
              <a:buFont typeface="Wingdings" panose="05000000000000000000" charset="0"/>
              <a:buChar char="ü"/>
            </a:pPr>
            <a:r>
              <a:rPr lang="zh-CN" altLang="en-US" dirty="0">
                <a:sym typeface="+mn-ea"/>
              </a:rPr>
              <a:t>SAE转归</a:t>
            </a:r>
          </a:p>
          <a:p>
            <a:pPr marL="285750" indent="-285750">
              <a:buFont typeface="Wingdings" panose="05000000000000000000" charset="0"/>
              <a:buChar char="ü"/>
            </a:pPr>
            <a:r>
              <a:rPr lang="en-US" altLang="zh-CN" dirty="0"/>
              <a:t>........</a:t>
            </a:r>
          </a:p>
          <a:p>
            <a:pPr marL="285750" indent="-285750">
              <a:buFont typeface="Wingdings" panose="05000000000000000000" charset="0"/>
              <a:buChar char="ü"/>
            </a:pPr>
            <a:endParaRPr lang="en-US" altLang="zh-CN" dirty="0"/>
          </a:p>
          <a:p>
            <a:pPr marL="285750" indent="-285750">
              <a:buFont typeface="Wingdings" panose="05000000000000000000" charset="0"/>
              <a:buChar char="ü"/>
            </a:pPr>
            <a:endParaRPr lang="en-US" altLang="zh-CN" dirty="0"/>
          </a:p>
          <a:p>
            <a:pPr marL="285750" indent="-285750">
              <a:buFont typeface="Wingdings" panose="05000000000000000000" charset="0"/>
              <a:buChar char="ü"/>
            </a:pPr>
            <a:endParaRPr lang="en-US" altLang="zh-CN" dirty="0"/>
          </a:p>
          <a:p>
            <a:pPr marL="0" indent="0">
              <a:buFont typeface="Wingdings" panose="05000000000000000000" charset="0"/>
              <a:buNone/>
            </a:pPr>
            <a:endParaRPr lang="en-US" altLang="zh-CN" dirty="0"/>
          </a:p>
          <a:p>
            <a:pPr marL="0" indent="0">
              <a:buFont typeface="Wingdings" panose="05000000000000000000" charset="0"/>
              <a:buNone/>
            </a:pPr>
            <a:r>
              <a:rPr lang="en-US" altLang="zh-CN" dirty="0"/>
              <a:t>      </a:t>
            </a:r>
            <a:r>
              <a:rPr lang="en-US" altLang="zh-CN"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a:t>
            </a:r>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注：</a:t>
            </a:r>
            <a:r>
              <a:rPr lang="en-US" altLang="zh-CN"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可包含</a:t>
            </a:r>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且</a:t>
            </a:r>
            <a:r>
              <a:rPr lang="en-US" altLang="zh-CN"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不限于以上内容）</a:t>
            </a:r>
            <a:endParaRPr lang="zh-CN" altLang="en-US" dirty="0"/>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7"/>
          <p:cNvSpPr>
            <a:spLocks noChangeArrowheads="1"/>
          </p:cNvSpPr>
          <p:nvPr/>
        </p:nvSpPr>
        <p:spPr bwMode="auto">
          <a:xfrm>
            <a:off x="878271" y="460836"/>
            <a:ext cx="4681906" cy="506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700" b="1" dirty="0">
                <a:solidFill>
                  <a:srgbClr val="C00000"/>
                </a:solidFill>
                <a:latin typeface="微软雅黑" panose="020B0503020204020204" pitchFamily="34" charset="-122"/>
                <a:ea typeface="微软雅黑" panose="020B0503020204020204" pitchFamily="34" charset="-122"/>
                <a:sym typeface="+mn-ea"/>
              </a:rPr>
              <a:t>与试验药物相关性判断与分析</a:t>
            </a:r>
            <a:endParaRPr lang="en-US" altLang="zh-CN" sz="2700" b="1" dirty="0">
              <a:solidFill>
                <a:srgbClr val="C00000"/>
              </a:solidFill>
              <a:latin typeface="微软雅黑" panose="020B0503020204020204" pitchFamily="34" charset="-122"/>
              <a:ea typeface="微软雅黑" panose="020B0503020204020204" pitchFamily="34" charset="-122"/>
            </a:endParaRPr>
          </a:p>
        </p:txBody>
      </p:sp>
      <p:sp>
        <p:nvSpPr>
          <p:cNvPr id="6" name="TextBox 17"/>
          <p:cNvSpPr txBox="1">
            <a:spLocks noChangeArrowheads="1"/>
          </p:cNvSpPr>
          <p:nvPr/>
        </p:nvSpPr>
        <p:spPr bwMode="auto">
          <a:xfrm>
            <a:off x="747393" y="461159"/>
            <a:ext cx="130946" cy="506730"/>
          </a:xfrm>
          <a:prstGeom prst="rect">
            <a:avLst/>
          </a:prstGeom>
          <a:solidFill>
            <a:srgbClr val="C00000"/>
          </a:solidFill>
          <a:ln>
            <a:noFill/>
          </a:ln>
          <a:effectLst>
            <a:outerShdw dist="19050" dir="5400000" algn="ctr" rotWithShape="0">
              <a:srgbClr val="000000">
                <a:alpha val="5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2700" b="1">
              <a:solidFill>
                <a:srgbClr val="FFFFFF"/>
              </a:solidFill>
              <a:latin typeface="微软雅黑" panose="020B0503020204020204" pitchFamily="34" charset="-122"/>
              <a:ea typeface="微软雅黑" panose="020B0503020204020204" pitchFamily="34" charset="-122"/>
            </a:endParaRPr>
          </a:p>
        </p:txBody>
      </p:sp>
      <p:pic>
        <p:nvPicPr>
          <p:cNvPr id="17" name="图片 16"/>
          <p:cNvPicPr/>
          <p:nvPr>
            <p:custDataLst>
              <p:tags r:id="rId2"/>
            </p:custDataLst>
          </p:nvPr>
        </p:nvPicPr>
        <p:blipFill>
          <a:blip r:embed="rId5" r:link="rId6" cstate="email"/>
          <a:stretch>
            <a:fillRect/>
          </a:stretch>
        </p:blipFill>
        <p:spPr>
          <a:xfrm>
            <a:off x="11528416" y="6342151"/>
            <a:ext cx="539973" cy="451236"/>
          </a:xfrm>
          <a:prstGeom prst="rect">
            <a:avLst/>
          </a:prstGeom>
        </p:spPr>
      </p:pic>
      <p:sp>
        <p:nvSpPr>
          <p:cNvPr id="3" name="文本框 2"/>
          <p:cNvSpPr txBox="1"/>
          <p:nvPr/>
        </p:nvSpPr>
        <p:spPr>
          <a:xfrm>
            <a:off x="944880" y="997585"/>
            <a:ext cx="9943465" cy="4661535"/>
          </a:xfrm>
          <a:prstGeom prst="rect">
            <a:avLst/>
          </a:prstGeom>
          <a:noFill/>
        </p:spPr>
        <p:txBody>
          <a:bodyPr wrap="square" rtlCol="0">
            <a:spAutoFit/>
          </a:bodyPr>
          <a:lstStyle/>
          <a:p>
            <a:pPr marL="285750" indent="-285750">
              <a:lnSpc>
                <a:spcPct val="150000"/>
              </a:lnSpc>
              <a:spcBef>
                <a:spcPts val="0"/>
              </a:spcBef>
              <a:buFont typeface="Wingdings" panose="05000000000000000000" charset="0"/>
              <a:buChar char="Ø"/>
            </a:pPr>
            <a:r>
              <a:rPr lang="zh-CN" altLang="en-US" dirty="0">
                <a:sym typeface="+mn-ea"/>
              </a:rPr>
              <a:t>时序性：</a:t>
            </a:r>
          </a:p>
          <a:p>
            <a:pPr marL="742950" lvl="1" indent="-285750">
              <a:lnSpc>
                <a:spcPct val="150000"/>
              </a:lnSpc>
              <a:spcBef>
                <a:spcPts val="0"/>
              </a:spcBef>
              <a:buFont typeface="Wingdings" panose="05000000000000000000" charset="0"/>
              <a:buChar char="l"/>
            </a:pPr>
            <a:r>
              <a:rPr lang="zh-CN" altLang="en-US" dirty="0">
                <a:sym typeface="+mn-ea"/>
              </a:rPr>
              <a:t>数据与分析</a:t>
            </a:r>
          </a:p>
          <a:p>
            <a:pPr marL="742950" lvl="1" indent="-285750">
              <a:lnSpc>
                <a:spcPct val="150000"/>
              </a:lnSpc>
              <a:spcBef>
                <a:spcPts val="0"/>
              </a:spcBef>
              <a:buFont typeface="Wingdings" panose="05000000000000000000" charset="0"/>
              <a:buChar char="l"/>
            </a:pPr>
            <a:r>
              <a:rPr lang="zh-CN" altLang="en-US" dirty="0">
                <a:sym typeface="+mn-ea"/>
              </a:rPr>
              <a:t>结论：开始用药时间与不良事件发生的时间存在合理的时间性，或不存在合理的时间性。</a:t>
            </a:r>
            <a:endParaRPr lang="en-US" altLang="zh-CN" dirty="0">
              <a:sym typeface="+mn-ea"/>
            </a:endParaRPr>
          </a:p>
          <a:p>
            <a:pPr marL="285750" indent="-285750">
              <a:lnSpc>
                <a:spcPct val="150000"/>
              </a:lnSpc>
              <a:spcBef>
                <a:spcPts val="0"/>
              </a:spcBef>
              <a:buFont typeface="Wingdings" panose="05000000000000000000" charset="0"/>
              <a:buChar char="Ø"/>
            </a:pPr>
            <a:r>
              <a:rPr lang="zh-CN" altLang="en-US" dirty="0">
                <a:sym typeface="+mn-ea"/>
              </a:rPr>
              <a:t>合理性：请说明不良事件是否符合试验药物的药理作用机制。</a:t>
            </a:r>
          </a:p>
          <a:p>
            <a:pPr marL="285750" indent="-285750">
              <a:lnSpc>
                <a:spcPct val="150000"/>
              </a:lnSpc>
              <a:spcBef>
                <a:spcPts val="0"/>
              </a:spcBef>
              <a:buFont typeface="Wingdings" panose="05000000000000000000" charset="0"/>
              <a:buChar char="Ø"/>
            </a:pPr>
            <a:r>
              <a:rPr lang="zh-CN" altLang="en-US" dirty="0">
                <a:sym typeface="+mn-ea"/>
              </a:rPr>
              <a:t>剂量-暴露-反应关系：请说明试验药物的剂量、给药时长与不良事件发生之间是否存在剂量-暴露-反应关系。</a:t>
            </a:r>
          </a:p>
          <a:p>
            <a:pPr marL="285750" indent="-285750">
              <a:lnSpc>
                <a:spcPct val="150000"/>
              </a:lnSpc>
              <a:spcBef>
                <a:spcPts val="0"/>
              </a:spcBef>
              <a:buFont typeface="Wingdings" panose="05000000000000000000" charset="0"/>
              <a:buChar char="Ø"/>
            </a:pPr>
            <a:r>
              <a:rPr lang="zh-CN" altLang="en-US" dirty="0">
                <a:sym typeface="+mn-ea"/>
              </a:rPr>
              <a:t>去激发：</a:t>
            </a:r>
          </a:p>
          <a:p>
            <a:pPr marL="285750" indent="-285750">
              <a:lnSpc>
                <a:spcPct val="150000"/>
              </a:lnSpc>
              <a:spcBef>
                <a:spcPts val="0"/>
              </a:spcBef>
              <a:buFont typeface="Wingdings" panose="05000000000000000000" charset="0"/>
              <a:buChar char="Ø"/>
            </a:pPr>
            <a:r>
              <a:rPr lang="zh-CN" altLang="en-US" dirty="0">
                <a:sym typeface="+mn-ea"/>
              </a:rPr>
              <a:t>再激发：</a:t>
            </a:r>
          </a:p>
          <a:p>
            <a:pPr marL="285750" indent="-285750">
              <a:lnSpc>
                <a:spcPct val="150000"/>
              </a:lnSpc>
              <a:spcBef>
                <a:spcPts val="0"/>
              </a:spcBef>
              <a:buFont typeface="Wingdings" panose="05000000000000000000" charset="0"/>
              <a:buChar char="Ø"/>
            </a:pPr>
            <a:r>
              <a:rPr lang="zh-CN" altLang="en-US" dirty="0">
                <a:sym typeface="+mn-ea"/>
              </a:rPr>
              <a:t>不良事件能否用试验参与者的伴随疾病，合并用药或其它原因解释。（证据必须客观而非主观推断，必须是基于事实的推断，有清晰的客观的符合病理生理或疾病发展的逻辑性和条理性）</a:t>
            </a:r>
          </a:p>
          <a:p>
            <a:pPr marL="285750" indent="-285750">
              <a:lnSpc>
                <a:spcPct val="150000"/>
              </a:lnSpc>
              <a:spcBef>
                <a:spcPts val="0"/>
              </a:spcBef>
              <a:buFont typeface="Wingdings" panose="05000000000000000000" charset="0"/>
              <a:buChar char="Ø"/>
            </a:pPr>
            <a:r>
              <a:rPr lang="zh-CN" altLang="en-US" sz="1800" dirty="0"/>
              <a:t>类似情况是否已有文献报道：</a:t>
            </a:r>
          </a:p>
        </p:txBody>
      </p:sp>
      <p:sp>
        <p:nvSpPr>
          <p:cNvPr id="2" name="文本框 1"/>
          <p:cNvSpPr txBox="1"/>
          <p:nvPr/>
        </p:nvSpPr>
        <p:spPr>
          <a:xfrm>
            <a:off x="1129030" y="5594350"/>
            <a:ext cx="9759315" cy="1198880"/>
          </a:xfrm>
          <a:prstGeom prst="rect">
            <a:avLst/>
          </a:prstGeom>
          <a:noFill/>
          <a:ln w="28575" cmpd="thickThin">
            <a:solidFill>
              <a:srgbClr val="FF0000"/>
            </a:solidFill>
            <a:prstDash val="solid"/>
          </a:ln>
        </p:spPr>
        <p:txBody>
          <a:bodyPr wrap="square" rtlCol="0">
            <a:spAutoFit/>
          </a:bodyPr>
          <a:lstStyle/>
          <a:p>
            <a:r>
              <a:rPr lang="zh-CN" altLang="en-US"/>
              <a:t>结论：</a:t>
            </a:r>
          </a:p>
          <a:p>
            <a:pPr marL="285750" indent="-285750">
              <a:lnSpc>
                <a:spcPct val="150000"/>
              </a:lnSpc>
              <a:spcBef>
                <a:spcPts val="0"/>
              </a:spcBef>
              <a:buFont typeface="Wingdings" panose="05000000000000000000" charset="0"/>
              <a:buChar char="Ø"/>
            </a:pPr>
            <a:r>
              <a:rPr lang="zh-CN" altLang="en-US" dirty="0">
                <a:sym typeface="+mn-ea"/>
              </a:rPr>
              <a:t>是否预期的判断：</a:t>
            </a:r>
            <a:r>
              <a:rPr lang="en-US" altLang="zh-CN" dirty="0">
                <a:sym typeface="+mn-ea"/>
              </a:rPr>
              <a:t>xx</a:t>
            </a:r>
          </a:p>
          <a:p>
            <a:pPr marL="285750" indent="-285750">
              <a:lnSpc>
                <a:spcPct val="150000"/>
              </a:lnSpc>
              <a:spcBef>
                <a:spcPts val="0"/>
              </a:spcBef>
              <a:buFont typeface="Wingdings" panose="05000000000000000000" charset="0"/>
              <a:buChar char="Ø"/>
            </a:pPr>
            <a:r>
              <a:rPr lang="zh-CN" altLang="en-US" dirty="0">
                <a:sym typeface="+mn-ea"/>
              </a:rPr>
              <a:t>与研究药物相关性</a:t>
            </a:r>
            <a:r>
              <a:rPr lang="en-US" altLang="zh-CN" dirty="0">
                <a:sym typeface="+mn-ea"/>
              </a:rPr>
              <a:t>/</a:t>
            </a:r>
            <a:r>
              <a:rPr lang="zh-CN" altLang="en-US" dirty="0">
                <a:sym typeface="+mn-ea"/>
              </a:rPr>
              <a:t>与研究干预相关性：</a:t>
            </a:r>
            <a:r>
              <a:rPr lang="en-US" altLang="zh-CN" dirty="0">
                <a:sym typeface="+mn-ea"/>
              </a:rPr>
              <a:t>xx</a:t>
            </a:r>
            <a:r>
              <a:rPr lang="zh-CN" altLang="en-US" dirty="0">
                <a:solidFill>
                  <a:srgbClr val="FF0000"/>
                </a:solidFill>
                <a:latin typeface="微软雅黑" panose="020B0503020204020204" pitchFamily="34" charset="-122"/>
                <a:ea typeface="微软雅黑" panose="020B0503020204020204" pitchFamily="34" charset="-122"/>
                <a:sym typeface="+mn-ea"/>
              </a:rPr>
              <a:t>（建议采用五分法）</a:t>
            </a:r>
            <a:endParaRPr lang="zh-CN" altLang="en-US"/>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7"/>
          <p:cNvSpPr>
            <a:spLocks noChangeArrowheads="1"/>
          </p:cNvSpPr>
          <p:nvPr/>
        </p:nvSpPr>
        <p:spPr bwMode="auto">
          <a:xfrm>
            <a:off x="878271" y="460836"/>
            <a:ext cx="4681906" cy="506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700" b="1" dirty="0">
                <a:solidFill>
                  <a:srgbClr val="C00000"/>
                </a:solidFill>
                <a:latin typeface="微软雅黑" panose="020B0503020204020204" pitchFamily="34" charset="-122"/>
                <a:ea typeface="微软雅黑" panose="020B0503020204020204" pitchFamily="34" charset="-122"/>
                <a:sym typeface="+mn-ea"/>
              </a:rPr>
              <a:t>与试验药物相关性判断与分析</a:t>
            </a:r>
            <a:endParaRPr lang="en-US" altLang="zh-CN" sz="2700" b="1" dirty="0">
              <a:solidFill>
                <a:srgbClr val="C00000"/>
              </a:solidFill>
              <a:latin typeface="微软雅黑" panose="020B0503020204020204" pitchFamily="34" charset="-122"/>
              <a:ea typeface="微软雅黑" panose="020B0503020204020204" pitchFamily="34" charset="-122"/>
            </a:endParaRPr>
          </a:p>
        </p:txBody>
      </p:sp>
      <p:sp>
        <p:nvSpPr>
          <p:cNvPr id="6" name="TextBox 17"/>
          <p:cNvSpPr txBox="1">
            <a:spLocks noChangeArrowheads="1"/>
          </p:cNvSpPr>
          <p:nvPr/>
        </p:nvSpPr>
        <p:spPr bwMode="auto">
          <a:xfrm>
            <a:off x="747393" y="461159"/>
            <a:ext cx="130946" cy="506730"/>
          </a:xfrm>
          <a:prstGeom prst="rect">
            <a:avLst/>
          </a:prstGeom>
          <a:solidFill>
            <a:srgbClr val="C00000"/>
          </a:solidFill>
          <a:ln>
            <a:noFill/>
          </a:ln>
          <a:effectLst>
            <a:outerShdw dist="19050" dir="5400000" algn="ctr" rotWithShape="0">
              <a:srgbClr val="000000">
                <a:alpha val="5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2700" b="1">
              <a:solidFill>
                <a:srgbClr val="FFFFFF"/>
              </a:solidFill>
              <a:latin typeface="微软雅黑" panose="020B0503020204020204" pitchFamily="34" charset="-122"/>
              <a:ea typeface="微软雅黑" panose="020B0503020204020204" pitchFamily="34" charset="-122"/>
            </a:endParaRPr>
          </a:p>
        </p:txBody>
      </p:sp>
      <p:pic>
        <p:nvPicPr>
          <p:cNvPr id="17" name="图片 16"/>
          <p:cNvPicPr/>
          <p:nvPr>
            <p:custDataLst>
              <p:tags r:id="rId2"/>
            </p:custDataLst>
          </p:nvPr>
        </p:nvPicPr>
        <p:blipFill>
          <a:blip r:embed="rId5" r:link="rId6" cstate="email"/>
          <a:stretch>
            <a:fillRect/>
          </a:stretch>
        </p:blipFill>
        <p:spPr>
          <a:xfrm>
            <a:off x="11528416" y="6342151"/>
            <a:ext cx="539973" cy="451236"/>
          </a:xfrm>
          <a:prstGeom prst="rect">
            <a:avLst/>
          </a:prstGeom>
        </p:spPr>
      </p:pic>
      <p:sp>
        <p:nvSpPr>
          <p:cNvPr id="3" name="文本框 2"/>
          <p:cNvSpPr txBox="1"/>
          <p:nvPr/>
        </p:nvSpPr>
        <p:spPr>
          <a:xfrm>
            <a:off x="970915" y="1275080"/>
            <a:ext cx="9943465" cy="2168525"/>
          </a:xfrm>
          <a:prstGeom prst="rect">
            <a:avLst/>
          </a:prstGeom>
          <a:noFill/>
        </p:spPr>
        <p:txBody>
          <a:bodyPr wrap="square" rtlCol="0">
            <a:spAutoFit/>
          </a:bodyPr>
          <a:lstStyle/>
          <a:p>
            <a:pPr marL="285750" indent="-285750">
              <a:lnSpc>
                <a:spcPct val="150000"/>
              </a:lnSpc>
              <a:spcBef>
                <a:spcPts val="0"/>
              </a:spcBef>
              <a:buFont typeface="Wingdings" panose="05000000000000000000" charset="0"/>
              <a:buChar char="Ø"/>
            </a:pPr>
            <a:r>
              <a:rPr lang="zh-CN" altLang="en-US" dirty="0">
                <a:solidFill>
                  <a:schemeClr val="tx1"/>
                </a:solidFill>
                <a:sym typeface="+mn-ea"/>
              </a:rPr>
              <a:t>是否增加了试验参与者的风险或显著影响研究的实施：</a:t>
            </a:r>
            <a:r>
              <a:rPr lang="en-US" altLang="zh-CN" dirty="0">
                <a:sym typeface="+mn-ea"/>
              </a:rPr>
              <a:t>xx</a:t>
            </a:r>
            <a:r>
              <a:rPr lang="zh-CN" altLang="en-US" sz="1400" dirty="0">
                <a:solidFill>
                  <a:srgbClr val="FF0000"/>
                </a:solidFill>
                <a:latin typeface="微软雅黑" panose="020B0503020204020204" pitchFamily="34" charset="-122"/>
                <a:ea typeface="微软雅黑" panose="020B0503020204020204" pitchFamily="34" charset="-122"/>
                <a:sym typeface="+mn-ea"/>
              </a:rPr>
              <a:t>（若否，请说明理由。）</a:t>
            </a:r>
            <a:endParaRPr lang="zh-CN" altLang="en-US" sz="1400" dirty="0">
              <a:latin typeface="微软雅黑" panose="020B0503020204020204" pitchFamily="34" charset="-122"/>
              <a:ea typeface="微软雅黑" panose="020B0503020204020204" pitchFamily="34" charset="-122"/>
              <a:sym typeface="+mn-ea"/>
            </a:endParaRPr>
          </a:p>
          <a:p>
            <a:pPr marL="285750" indent="-285750" algn="l">
              <a:lnSpc>
                <a:spcPct val="150000"/>
              </a:lnSpc>
              <a:spcBef>
                <a:spcPts val="0"/>
              </a:spcBef>
              <a:buClrTx/>
              <a:buSzTx/>
              <a:buFont typeface="Wingdings" panose="05000000000000000000" charset="0"/>
              <a:buChar char="Ø"/>
            </a:pPr>
            <a:r>
              <a:rPr lang="en-US" altLang="zh-CN" dirty="0">
                <a:sym typeface="+mn-ea"/>
              </a:rPr>
              <a:t>SAE</a:t>
            </a:r>
            <a:r>
              <a:rPr lang="zh-CN" altLang="en-US" dirty="0">
                <a:sym typeface="+mn-ea"/>
              </a:rPr>
              <a:t>出现后，试验参与者的医疗保护措施是否及时且合理：</a:t>
            </a:r>
            <a:r>
              <a:rPr lang="en-US" altLang="zh-CN" dirty="0">
                <a:sym typeface="+mn-ea"/>
              </a:rPr>
              <a:t>xx</a:t>
            </a:r>
            <a:r>
              <a:rPr lang="zh-CN" altLang="en-US" sz="1400" dirty="0">
                <a:solidFill>
                  <a:srgbClr val="FF0000"/>
                </a:solidFill>
                <a:latin typeface="Times New Roman" panose="02020603050405020304" charset="0"/>
                <a:ea typeface="微软雅黑" panose="020B0503020204020204" pitchFamily="34" charset="-122"/>
                <a:cs typeface="Times New Roman" panose="02020603050405020304" charset="0"/>
                <a:sym typeface="+mn-ea"/>
              </a:rPr>
              <a:t>（若是，请说明措施，若否，请说明理由）</a:t>
            </a:r>
            <a:endParaRPr lang="en-US" altLang="zh-CN" dirty="0">
              <a:sym typeface="+mn-ea"/>
            </a:endParaRPr>
          </a:p>
          <a:p>
            <a:pPr marL="285750" indent="-285750" algn="l">
              <a:lnSpc>
                <a:spcPct val="150000"/>
              </a:lnSpc>
              <a:spcBef>
                <a:spcPts val="0"/>
              </a:spcBef>
              <a:buClrTx/>
              <a:buSzTx/>
              <a:buFont typeface="Wingdings" panose="05000000000000000000" charset="0"/>
              <a:buChar char="Ø"/>
            </a:pPr>
            <a:r>
              <a:rPr lang="zh-CN" altLang="en-US" dirty="0">
                <a:sym typeface="+mn-ea"/>
              </a:rPr>
              <a:t>受损害后的试验参与者权益是否得到保护：</a:t>
            </a:r>
            <a:r>
              <a:rPr lang="en-US" altLang="zh-CN" dirty="0">
                <a:sym typeface="+mn-ea"/>
              </a:rPr>
              <a:t>xx</a:t>
            </a:r>
            <a:r>
              <a:rPr lang="zh-CN" altLang="en-US" sz="1400" dirty="0">
                <a:solidFill>
                  <a:srgbClr val="FF0000"/>
                </a:solidFill>
                <a:latin typeface="Times New Roman" panose="02020603050405020304" charset="0"/>
                <a:ea typeface="微软雅黑" panose="020B0503020204020204" pitchFamily="34" charset="-122"/>
                <a:cs typeface="Times New Roman" panose="02020603050405020304" charset="0"/>
                <a:sym typeface="+mn-ea"/>
              </a:rPr>
              <a:t>（若是，请说明措施，若否，请说明理由）</a:t>
            </a:r>
            <a:endParaRPr lang="en-US" altLang="zh-CN" sz="1400" dirty="0">
              <a:sym typeface="+mn-ea"/>
            </a:endParaRPr>
          </a:p>
          <a:p>
            <a:pPr marL="285750" indent="-285750" algn="l">
              <a:lnSpc>
                <a:spcPct val="150000"/>
              </a:lnSpc>
              <a:spcBef>
                <a:spcPts val="0"/>
              </a:spcBef>
              <a:buClrTx/>
              <a:buSzTx/>
              <a:buFont typeface="Wingdings" panose="05000000000000000000" charset="0"/>
              <a:buChar char="Ø"/>
            </a:pPr>
            <a:r>
              <a:rPr lang="zh-CN" altLang="en-US" dirty="0">
                <a:sym typeface="+mn-ea"/>
              </a:rPr>
              <a:t>其它试验参与者的医疗保护措施是否合理：</a:t>
            </a:r>
            <a:r>
              <a:rPr lang="en-US" altLang="zh-CN" dirty="0">
                <a:sym typeface="+mn-ea"/>
              </a:rPr>
              <a:t>xx</a:t>
            </a:r>
            <a:r>
              <a:rPr lang="zh-CN" altLang="en-US" sz="1400" dirty="0">
                <a:solidFill>
                  <a:srgbClr val="FF0000"/>
                </a:solidFill>
                <a:latin typeface="Times New Roman" panose="02020603050405020304" charset="0"/>
                <a:ea typeface="微软雅黑" panose="020B0503020204020204" pitchFamily="34" charset="-122"/>
                <a:cs typeface="Times New Roman" panose="02020603050405020304" charset="0"/>
                <a:sym typeface="+mn-ea"/>
              </a:rPr>
              <a:t>（若是，请说明措施，若否，请说明理由）</a:t>
            </a:r>
            <a:endParaRPr lang="en-US" altLang="zh-CN" sz="1400" dirty="0">
              <a:sym typeface="+mn-ea"/>
            </a:endParaRPr>
          </a:p>
          <a:p>
            <a:pPr marL="285750" indent="-285750" algn="l">
              <a:lnSpc>
                <a:spcPct val="150000"/>
              </a:lnSpc>
              <a:spcBef>
                <a:spcPts val="0"/>
              </a:spcBef>
              <a:buClrTx/>
              <a:buSzTx/>
              <a:buFont typeface="Wingdings" panose="05000000000000000000" charset="0"/>
              <a:buChar char="Ø"/>
            </a:pPr>
            <a:endParaRPr lang="zh-CN" altLang="en-US" sz="1800" dirty="0"/>
          </a:p>
        </p:txBody>
      </p:sp>
      <p:sp>
        <p:nvSpPr>
          <p:cNvPr id="4" name="文本框 3"/>
          <p:cNvSpPr txBox="1"/>
          <p:nvPr/>
        </p:nvSpPr>
        <p:spPr>
          <a:xfrm>
            <a:off x="970915" y="5243830"/>
            <a:ext cx="8293100" cy="321945"/>
          </a:xfrm>
          <a:prstGeom prst="rect">
            <a:avLst/>
          </a:prstGeom>
          <a:noFill/>
        </p:spPr>
        <p:txBody>
          <a:bodyPr wrap="square" rtlCol="0">
            <a:spAutoFit/>
          </a:bodyPr>
          <a:lstStyle/>
          <a:p>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a:t>
            </a:r>
            <a:r>
              <a:rPr lang="en-US" altLang="zh-CN"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注：研究者应当遵循方案规定，对“药物”-“事件”的相关性做出科学判断，并提供依据。</a:t>
            </a:r>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7"/>
          <p:cNvSpPr>
            <a:spLocks noChangeArrowheads="1"/>
          </p:cNvSpPr>
          <p:nvPr/>
        </p:nvSpPr>
        <p:spPr bwMode="auto">
          <a:xfrm>
            <a:off x="929071" y="460836"/>
            <a:ext cx="4681906" cy="506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700" b="1" dirty="0">
                <a:solidFill>
                  <a:srgbClr val="C00000"/>
                </a:solidFill>
                <a:latin typeface="微软雅黑" panose="020B0503020204020204" pitchFamily="34" charset="-122"/>
                <a:ea typeface="微软雅黑" panose="020B0503020204020204" pitchFamily="34" charset="-122"/>
              </a:rPr>
              <a:t> </a:t>
            </a:r>
            <a:r>
              <a:rPr lang="zh-CN" altLang="en-US" sz="2700" b="1" dirty="0">
                <a:solidFill>
                  <a:srgbClr val="C00000"/>
                </a:solidFill>
                <a:latin typeface="微软雅黑" panose="020B0503020204020204" pitchFamily="34" charset="-122"/>
                <a:ea typeface="微软雅黑" panose="020B0503020204020204" pitchFamily="34" charset="-122"/>
                <a:sym typeface="+mn-ea"/>
              </a:rPr>
              <a:t>试验参与者风险受益比分析</a:t>
            </a:r>
            <a:endParaRPr lang="en-US" altLang="zh-CN" sz="2700" b="1" dirty="0">
              <a:solidFill>
                <a:srgbClr val="C00000"/>
              </a:solidFill>
              <a:latin typeface="微软雅黑" panose="020B0503020204020204" pitchFamily="34" charset="-122"/>
              <a:ea typeface="微软雅黑" panose="020B0503020204020204" pitchFamily="34" charset="-122"/>
              <a:sym typeface="+mn-ea"/>
            </a:endParaRPr>
          </a:p>
        </p:txBody>
      </p:sp>
      <p:sp>
        <p:nvSpPr>
          <p:cNvPr id="6" name="TextBox 17"/>
          <p:cNvSpPr txBox="1">
            <a:spLocks noChangeArrowheads="1"/>
          </p:cNvSpPr>
          <p:nvPr/>
        </p:nvSpPr>
        <p:spPr bwMode="auto">
          <a:xfrm>
            <a:off x="798193" y="461159"/>
            <a:ext cx="130946" cy="506730"/>
          </a:xfrm>
          <a:prstGeom prst="rect">
            <a:avLst/>
          </a:prstGeom>
          <a:solidFill>
            <a:srgbClr val="C00000"/>
          </a:solidFill>
          <a:ln>
            <a:noFill/>
          </a:ln>
          <a:effectLst>
            <a:outerShdw dist="19050" dir="5400000" algn="ctr" rotWithShape="0">
              <a:srgbClr val="000000">
                <a:alpha val="5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2700" b="1">
              <a:solidFill>
                <a:srgbClr val="FFFFFF"/>
              </a:solidFill>
              <a:latin typeface="微软雅黑" panose="020B0503020204020204" pitchFamily="34" charset="-122"/>
              <a:ea typeface="微软雅黑" panose="020B0503020204020204" pitchFamily="34" charset="-122"/>
            </a:endParaRPr>
          </a:p>
        </p:txBody>
      </p:sp>
      <p:pic>
        <p:nvPicPr>
          <p:cNvPr id="17" name="图片 16"/>
          <p:cNvPicPr/>
          <p:nvPr>
            <p:custDataLst>
              <p:tags r:id="rId2"/>
            </p:custDataLst>
          </p:nvPr>
        </p:nvPicPr>
        <p:blipFill>
          <a:blip r:embed="rId4" r:link="rId5" cstate="email"/>
          <a:stretch>
            <a:fillRect/>
          </a:stretch>
        </p:blipFill>
        <p:spPr>
          <a:xfrm>
            <a:off x="11502381" y="6272936"/>
            <a:ext cx="539973" cy="451236"/>
          </a:xfrm>
          <a:prstGeom prst="rect">
            <a:avLst/>
          </a:prstGeom>
        </p:spPr>
      </p:pic>
      <p:sp>
        <p:nvSpPr>
          <p:cNvPr id="4" name="文本框 3"/>
          <p:cNvSpPr txBox="1"/>
          <p:nvPr/>
        </p:nvSpPr>
        <p:spPr>
          <a:xfrm>
            <a:off x="1135380" y="1524000"/>
            <a:ext cx="10259695" cy="3330575"/>
          </a:xfrm>
          <a:prstGeom prst="rect">
            <a:avLst/>
          </a:prstGeom>
          <a:noFill/>
        </p:spPr>
        <p:txBody>
          <a:bodyPr wrap="square" rtlCol="0">
            <a:noAutofit/>
          </a:bodyPr>
          <a:lstStyle/>
          <a:p>
            <a:r>
              <a:rPr lang="zh-CN" altLang="en-US" dirty="0">
                <a:solidFill>
                  <a:srgbClr val="FF0000"/>
                </a:solidFill>
              </a:rPr>
              <a:t>（请分析试验参与者权益是否得到保护，风险是否增加，是否需要重新评估研究的风险与受益等内容）</a:t>
            </a:r>
          </a:p>
          <a:p>
            <a:r>
              <a:rPr lang="en-US" altLang="zh-CN" dirty="0"/>
              <a:t> </a:t>
            </a:r>
            <a:r>
              <a:rPr lang="en-US" altLang="zh-CN" dirty="0">
                <a:sym typeface="+mn-ea"/>
              </a:rPr>
              <a:t>◆</a:t>
            </a:r>
            <a:r>
              <a:rPr lang="zh-CN" altLang="en-US" dirty="0"/>
              <a:t>试验参与者</a:t>
            </a:r>
            <a:r>
              <a:rPr lang="en-US" altLang="zh-CN" dirty="0" err="1"/>
              <a:t>的风险</a:t>
            </a:r>
            <a:endParaRPr lang="en-US" altLang="zh-CN" dirty="0"/>
          </a:p>
          <a:p>
            <a:r>
              <a:rPr lang="en-US" altLang="zh-CN" dirty="0"/>
              <a:t>  1.所报告的安全性事件是否有足够的证据证明增加了</a:t>
            </a:r>
            <a:r>
              <a:rPr lang="zh-CN" altLang="en-US" dirty="0"/>
              <a:t>试验参与者</a:t>
            </a:r>
            <a:r>
              <a:rPr lang="en-US" altLang="zh-CN" dirty="0" err="1"/>
              <a:t>的风险</a:t>
            </a:r>
            <a:r>
              <a:rPr lang="en-US" altLang="zh-CN" dirty="0"/>
              <a:t>。</a:t>
            </a:r>
            <a:r>
              <a:rPr lang="zh-CN" altLang="en-US" dirty="0"/>
              <a:t>是</a:t>
            </a:r>
            <a:r>
              <a:rPr lang="en-US" altLang="zh-CN" dirty="0" err="1"/>
              <a:t>否影响研究预期风险与受益的判断</a:t>
            </a:r>
            <a:r>
              <a:rPr lang="zh-CN" altLang="en-US" dirty="0"/>
              <a:t>。</a:t>
            </a:r>
            <a:endParaRPr lang="en-US" altLang="zh-CN" dirty="0"/>
          </a:p>
          <a:p>
            <a:r>
              <a:rPr lang="en-US" altLang="zh-CN" dirty="0"/>
              <a:t>  2.试验相关损害</a:t>
            </a:r>
            <a:r>
              <a:rPr lang="zh-CN" altLang="en-US" dirty="0"/>
              <a:t>试验参与者</a:t>
            </a:r>
            <a:r>
              <a:rPr lang="en-US" altLang="zh-CN" dirty="0" err="1"/>
              <a:t>的后续医疗与随访安排是否合适</a:t>
            </a:r>
            <a:r>
              <a:rPr lang="en-US" altLang="zh-CN" dirty="0"/>
              <a:t>。</a:t>
            </a:r>
          </a:p>
          <a:p>
            <a:endParaRPr lang="en-US" altLang="zh-CN" dirty="0"/>
          </a:p>
          <a:p>
            <a:r>
              <a:rPr lang="en-US" altLang="zh-CN" dirty="0"/>
              <a:t>◆</a:t>
            </a:r>
            <a:r>
              <a:rPr lang="en-US" altLang="zh-CN" dirty="0" err="1"/>
              <a:t>研究的实施</a:t>
            </a:r>
            <a:endParaRPr lang="en-US" altLang="zh-CN" dirty="0"/>
          </a:p>
          <a:p>
            <a:r>
              <a:rPr lang="en-US" altLang="zh-CN" dirty="0"/>
              <a:t>  3.所报告的安全性事件是否有足够的证据证明显著影响临床研究的实施。</a:t>
            </a:r>
          </a:p>
          <a:p>
            <a:r>
              <a:rPr lang="en-US" altLang="zh-CN" dirty="0"/>
              <a:t>  4.是否有必要修改方案</a:t>
            </a:r>
          </a:p>
          <a:p>
            <a:r>
              <a:rPr lang="en-US" altLang="zh-CN" dirty="0"/>
              <a:t>  5.是否存在可能影响</a:t>
            </a:r>
            <a:r>
              <a:rPr lang="zh-CN" altLang="en-US" dirty="0"/>
              <a:t>试验参与者</a:t>
            </a:r>
            <a:r>
              <a:rPr lang="en-US" altLang="zh-CN" dirty="0" err="1"/>
              <a:t>继续参与研究意愿的新信息</a:t>
            </a:r>
            <a:r>
              <a:rPr lang="zh-CN" altLang="en-US" dirty="0">
                <a:sym typeface="+mn-ea"/>
              </a:rPr>
              <a:t>，</a:t>
            </a:r>
            <a:r>
              <a:rPr lang="en-US" altLang="zh-CN" dirty="0" err="1"/>
              <a:t>是否有必要修改知情同意书</a:t>
            </a:r>
            <a:r>
              <a:rPr lang="zh-CN" altLang="en-US" dirty="0">
                <a:sym typeface="+mn-ea"/>
              </a:rPr>
              <a:t>，</a:t>
            </a:r>
            <a:r>
              <a:rPr lang="en-US" altLang="zh-CN" dirty="0" err="1"/>
              <a:t>是否有必要重新获取知情同意</a:t>
            </a:r>
            <a:r>
              <a:rPr lang="en-US" altLang="zh-CN" dirty="0"/>
              <a:t>。</a:t>
            </a:r>
          </a:p>
        </p:txBody>
      </p:sp>
      <p:sp>
        <p:nvSpPr>
          <p:cNvPr id="2" name="文本框 1"/>
          <p:cNvSpPr txBox="1"/>
          <p:nvPr/>
        </p:nvSpPr>
        <p:spPr>
          <a:xfrm>
            <a:off x="1135380" y="5320030"/>
            <a:ext cx="10116820" cy="553085"/>
          </a:xfrm>
          <a:prstGeom prst="rect">
            <a:avLst/>
          </a:prstGeom>
          <a:noFill/>
        </p:spPr>
        <p:txBody>
          <a:bodyPr wrap="square" rtlCol="0">
            <a:spAutoFit/>
          </a:bodyPr>
          <a:lstStyle/>
          <a:p>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（注：</a:t>
            </a:r>
            <a:r>
              <a:rPr lang="en-US" altLang="zh-CN" sz="1500" b="1" dirty="0" err="1">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主要研究者或授权研究者应衡量继续开展试验的风险和获益，如</a:t>
            </a:r>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试验参与者</a:t>
            </a:r>
            <a:r>
              <a:rPr lang="en-US" altLang="zh-CN" sz="1500" b="1" dirty="0" err="1">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继续参与试验的风险</a:t>
            </a:r>
            <a:r>
              <a:rPr lang="en-US" altLang="zh-CN"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a:t>
            </a:r>
            <a:r>
              <a:rPr lang="en-US" altLang="zh-CN" sz="1500" b="1" dirty="0" err="1">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获益比明显增高，应考虑采取及时和恰当的措施保护在研</a:t>
            </a:r>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试验参与者</a:t>
            </a:r>
            <a:r>
              <a:rPr lang="en-US" altLang="zh-CN" sz="1500" b="1" dirty="0" err="1">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安全和权益</a:t>
            </a:r>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7"/>
          <p:cNvSpPr>
            <a:spLocks noChangeArrowheads="1"/>
          </p:cNvSpPr>
          <p:nvPr/>
        </p:nvSpPr>
        <p:spPr bwMode="auto">
          <a:xfrm>
            <a:off x="859790" y="441325"/>
            <a:ext cx="5129530" cy="506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700" b="1" dirty="0">
                <a:solidFill>
                  <a:srgbClr val="C00000"/>
                </a:solidFill>
                <a:latin typeface="微软雅黑" panose="020B0503020204020204" pitchFamily="34" charset="-122"/>
                <a:ea typeface="微软雅黑" panose="020B0503020204020204" pitchFamily="34" charset="-122"/>
              </a:rPr>
              <a:t> </a:t>
            </a:r>
            <a:r>
              <a:rPr lang="zh-CN" altLang="en-US" sz="2700" b="1" dirty="0">
                <a:solidFill>
                  <a:srgbClr val="C00000"/>
                </a:solidFill>
                <a:latin typeface="微软雅黑" panose="020B0503020204020204" pitchFamily="34" charset="-122"/>
                <a:ea typeface="微软雅黑" panose="020B0503020204020204" pitchFamily="34" charset="-122"/>
                <a:sym typeface="+mn-ea"/>
              </a:rPr>
              <a:t>风险防控措施</a:t>
            </a:r>
            <a:endParaRPr lang="en-US" altLang="zh-CN" sz="2700" b="1" dirty="0">
              <a:solidFill>
                <a:srgbClr val="C00000"/>
              </a:solidFill>
              <a:latin typeface="微软雅黑" panose="020B0503020204020204" pitchFamily="34" charset="-122"/>
              <a:ea typeface="微软雅黑" panose="020B0503020204020204" pitchFamily="34" charset="-122"/>
              <a:sym typeface="+mn-ea"/>
            </a:endParaRPr>
          </a:p>
        </p:txBody>
      </p:sp>
      <p:sp>
        <p:nvSpPr>
          <p:cNvPr id="6" name="TextBox 17"/>
          <p:cNvSpPr txBox="1">
            <a:spLocks noChangeArrowheads="1"/>
          </p:cNvSpPr>
          <p:nvPr/>
        </p:nvSpPr>
        <p:spPr bwMode="auto">
          <a:xfrm>
            <a:off x="807083" y="441474"/>
            <a:ext cx="130946" cy="506730"/>
          </a:xfrm>
          <a:prstGeom prst="rect">
            <a:avLst/>
          </a:prstGeom>
          <a:solidFill>
            <a:srgbClr val="C00000"/>
          </a:solidFill>
          <a:ln>
            <a:noFill/>
          </a:ln>
          <a:effectLst>
            <a:outerShdw dist="19050" dir="5400000" algn="ctr" rotWithShape="0">
              <a:srgbClr val="000000">
                <a:alpha val="5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2700" b="1">
              <a:solidFill>
                <a:srgbClr val="FFFFFF"/>
              </a:solidFill>
              <a:latin typeface="微软雅黑" panose="020B0503020204020204" pitchFamily="34" charset="-122"/>
              <a:ea typeface="微软雅黑" panose="020B0503020204020204" pitchFamily="34" charset="-122"/>
            </a:endParaRPr>
          </a:p>
        </p:txBody>
      </p:sp>
      <p:pic>
        <p:nvPicPr>
          <p:cNvPr id="17" name="图片 16"/>
          <p:cNvPicPr/>
          <p:nvPr>
            <p:custDataLst>
              <p:tags r:id="rId2"/>
            </p:custDataLst>
          </p:nvPr>
        </p:nvPicPr>
        <p:blipFill>
          <a:blip r:embed="rId4" r:link="rId5" cstate="email"/>
          <a:stretch>
            <a:fillRect/>
          </a:stretch>
        </p:blipFill>
        <p:spPr>
          <a:xfrm>
            <a:off x="11539211" y="6316116"/>
            <a:ext cx="539973" cy="451236"/>
          </a:xfrm>
          <a:prstGeom prst="rect">
            <a:avLst/>
          </a:prstGeom>
        </p:spPr>
      </p:pic>
      <p:sp>
        <p:nvSpPr>
          <p:cNvPr id="4" name="文本框 3"/>
          <p:cNvSpPr txBox="1"/>
          <p:nvPr/>
        </p:nvSpPr>
        <p:spPr>
          <a:xfrm>
            <a:off x="937895" y="1986280"/>
            <a:ext cx="6793230" cy="2030095"/>
          </a:xfrm>
          <a:prstGeom prst="rect">
            <a:avLst/>
          </a:prstGeom>
          <a:noFill/>
        </p:spPr>
        <p:txBody>
          <a:bodyPr wrap="square" rtlCol="0">
            <a:spAutoFit/>
          </a:bodyPr>
          <a:lstStyle/>
          <a:p>
            <a:r>
              <a:rPr lang="en-US" altLang="zh-CN">
                <a:sym typeface="+mn-ea"/>
              </a:rPr>
              <a:t>◆</a:t>
            </a:r>
            <a:r>
              <a:rPr lang="zh-CN" altLang="en-US"/>
              <a:t>申办方：</a:t>
            </a:r>
            <a:r>
              <a:rPr lang="en-US" altLang="zh-CN" dirty="0">
                <a:sym typeface="+mn-ea"/>
              </a:rPr>
              <a:t>xx</a:t>
            </a:r>
            <a:endParaRPr lang="zh-CN" altLang="en-US" dirty="0"/>
          </a:p>
          <a:p>
            <a:r>
              <a:rPr lang="en-US" altLang="zh-CN"/>
              <a:t>  </a:t>
            </a:r>
          </a:p>
          <a:p>
            <a:endParaRPr lang="en-US" altLang="zh-CN"/>
          </a:p>
          <a:p>
            <a:endParaRPr lang="en-US" altLang="zh-CN"/>
          </a:p>
          <a:p>
            <a:endParaRPr lang="en-US" altLang="zh-CN"/>
          </a:p>
          <a:p>
            <a:r>
              <a:rPr lang="en-US" altLang="zh-CN"/>
              <a:t>◆</a:t>
            </a:r>
            <a:r>
              <a:rPr lang="zh-CN"/>
              <a:t>研究者：</a:t>
            </a:r>
            <a:r>
              <a:rPr lang="en-US" altLang="zh-CN" dirty="0">
                <a:sym typeface="+mn-ea"/>
              </a:rPr>
              <a:t>xx</a:t>
            </a:r>
            <a:endParaRPr lang="zh-CN" altLang="en-US" dirty="0"/>
          </a:p>
          <a:p>
            <a:endParaRPr lang="zh-CN"/>
          </a:p>
        </p:txBody>
      </p:sp>
      <p:sp>
        <p:nvSpPr>
          <p:cNvPr id="2" name="文本框 1"/>
          <p:cNvSpPr txBox="1"/>
          <p:nvPr/>
        </p:nvSpPr>
        <p:spPr>
          <a:xfrm>
            <a:off x="1492885" y="5318760"/>
            <a:ext cx="7439660" cy="553998"/>
          </a:xfrm>
          <a:prstGeom prst="rect">
            <a:avLst/>
          </a:prstGeom>
          <a:noFill/>
        </p:spPr>
        <p:txBody>
          <a:bodyPr wrap="square" rtlCol="0" anchor="t">
            <a:spAutoFit/>
          </a:bodyPr>
          <a:lstStyle/>
          <a:p>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a:t>
            </a:r>
            <a:r>
              <a:rPr lang="en-US" altLang="zh-CN"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注：</a:t>
            </a:r>
            <a:r>
              <a:rPr lang="zh-CN"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此页请填写申办方和</a:t>
            </a:r>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研究者</a:t>
            </a:r>
            <a:r>
              <a:rPr lang="zh-CN"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为降低</a:t>
            </a:r>
            <a:r>
              <a:rPr lang="en-US" altLang="zh-CN"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a:t>
            </a:r>
            <a:r>
              <a:rPr lang="zh-CN" altLang="en-US"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消除在研试验参与者</a:t>
            </a:r>
            <a:r>
              <a:rPr lang="zh-CN" sz="1500" b="1" dirty="0">
                <a:solidFill>
                  <a:srgbClr val="FF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风险所采取的防控措施）</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3"/>
          <p:cNvSpPr>
            <a:spLocks noGrp="1"/>
          </p:cNvSpPr>
          <p:nvPr>
            <p:custDataLst>
              <p:tags r:id="rId2"/>
            </p:custDataLst>
          </p:nvPr>
        </p:nvSpPr>
        <p:spPr>
          <a:xfrm>
            <a:off x="2950210" y="2174240"/>
            <a:ext cx="5208905" cy="1533525"/>
          </a:xfrm>
          <a:prstGeom prst="rect">
            <a:avLst/>
          </a:prstGeom>
        </p:spPr>
        <p:txBody>
          <a:bodyPr vert="horz" wrap="square" lIns="0" tIns="0" rIns="0" bIns="0" rtlCol="0" anchor="b" anchorCtr="0">
            <a:noAutofit/>
          </a:bodyPr>
          <a:lstStyle>
            <a:lvl1pPr algn="dist" defTabSz="914400" rtl="0" eaLnBrk="1" fontAlgn="auto" latinLnBrk="0" hangingPunct="1">
              <a:lnSpc>
                <a:spcPct val="100000"/>
              </a:lnSpc>
              <a:spcBef>
                <a:spcPct val="0"/>
              </a:spcBef>
              <a:buNone/>
              <a:defRPr lang="zh-CN" altLang="en-US" sz="8000" b="0" u="none" strike="noStrike" kern="1200" cap="none" spc="10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sz="9600" b="1" spc="0" dirty="0">
                <a:solidFill>
                  <a:srgbClr val="91001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cs"/>
              </a:rPr>
              <a:t>谢  谢</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DOCER_TEMPLATE_OPEN_ONCE_MARK" val="1"/>
  <p:tag name="KSO_WPP_MARK_KEY" val="4d7e4890-e452-43a8-b848-f90e9f605157"/>
  <p:tag name="COMMONDATA" val="eyJoZGlkIjoiNzM5Yjc4YTI3NzZhZTYyY2FhYTFhYmNhNWI2Y2UwZTAifQ=="/>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313"/>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313"/>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EMPLATE_THUMBS_INDEX" val="1、4、7、9、12、15、17、18、19、20、21、24、28、31、35"/>
  <p:tag name="KSO_WM_TEMPLATE_SUBCATEGORY" val="0"/>
  <p:tag name="KSO_WM_TEMPLATE_MASTER_TYPE" val="1"/>
  <p:tag name="KSO_WM_TEMPLATE_COLOR_TYPE" val="1"/>
  <p:tag name="KSO_WM_TEMPLATE_MASTER_THUMB_INDEX" val="12"/>
  <p:tag name="KSO_WM_TAG_VERSION" val="1.0"/>
  <p:tag name="KSO_WM_BEAUTIFY_FLAG" val="#wm#"/>
  <p:tag name="KSO_WM_TEMPLATE_CATEGORY" val="custom"/>
  <p:tag name="KSO_WM_TEMPLATE_INDEX" val="20204313"/>
</p:tagLst>
</file>

<file path=ppt/tags/tag8.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00.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3*i*0"/>
  <p:tag name="KSO_WM_UNIT_BK_DARK_LIGHT" val="2"/>
  <p:tag name="KSO_WM_UNIT_LAYERLEVEL" val="1"/>
  <p:tag name="KSO_WM_TAG_VERSION" val="1.0"/>
  <p:tag name="KSO_WM_BEAUTIFY_FLAG" val="#wm#"/>
</p:tagLst>
</file>

<file path=ppt/tags/tag101.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2.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3.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4.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5.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6.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7.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8.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09.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4*i*0"/>
  <p:tag name="KSO_WM_UNIT_BK_DARK_LIGHT" val="2"/>
  <p:tag name="KSO_WM_UNIT_LAYERLEVEL" val="1"/>
  <p:tag name="KSO_WM_TAG_VERSION" val="1.0"/>
  <p:tag name="KSO_WM_BEAUTIFY_FLAG" val="#wm#"/>
</p:tagLst>
</file>

<file path=ppt/tags/tag110.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11.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12.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13.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14.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15.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16.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17.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5*i*0"/>
  <p:tag name="KSO_WM_UNIT_BK_DARK_LIGHT" val="2"/>
  <p:tag name="KSO_WM_UNIT_LAYERLEVEL" val="1"/>
  <p:tag name="KSO_WM_TAG_VERSION" val="1.0"/>
  <p:tag name="KSO_WM_BEAUTIFY_FLAG" val="#wm#"/>
</p:tagLst>
</file>

<file path=ppt/tags/tag118.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19.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20.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21.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22.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23.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24.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25.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26.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27.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6*i*0"/>
  <p:tag name="KSO_WM_UNIT_BK_DARK_LIGHT" val="2"/>
  <p:tag name="KSO_WM_UNIT_LAYERLEVEL" val="1"/>
  <p:tag name="KSO_WM_TAG_VERSION" val="1.0"/>
  <p:tag name="KSO_WM_BEAUTIFY_FLAG" val="#wm#"/>
</p:tagLst>
</file>

<file path=ppt/tags/tag128.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29.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30.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31.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32.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33.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34.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35.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36.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37.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7*i*0"/>
  <p:tag name="KSO_WM_UNIT_BK_DARK_LIGHT" val="2"/>
  <p:tag name="KSO_WM_UNIT_LAYERLEVEL" val="1"/>
  <p:tag name="KSO_WM_TAG_VERSION" val="1.0"/>
  <p:tag name="KSO_WM_BEAUTIFY_FLAG" val="#wm#"/>
</p:tagLst>
</file>

<file path=ppt/tags/tag138.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39.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40.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41.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42.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43.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44.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45.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46.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47.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48.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49.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8*i*0"/>
  <p:tag name="KSO_WM_UNIT_BK_DARK_LIGHT" val="2"/>
  <p:tag name="KSO_WM_UNIT_LAYERLEVEL" val="1"/>
  <p:tag name="KSO_WM_TAG_VERSION" val="1.0"/>
  <p:tag name="KSO_WM_BEAUTIFY_FLAG" val="#wm#"/>
</p:tagLst>
</file>

<file path=ppt/tags/tag150.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51.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52.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53.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54.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55.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56.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57.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5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4313"/>
  <p:tag name="KSO_WM_SPECIAL_SOURCE" val="bdnull"/>
</p:tagLst>
</file>

<file path=ppt/tags/tag15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4313"/>
  <p:tag name="KSO_WM_SPECIAL_SOURCE" val="bdnull"/>
</p:tagLst>
</file>

<file path=ppt/tags/tag16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4313"/>
  <p:tag name="KSO_WM_SPECIAL_SOURCE" val="bdnull"/>
</p:tagLst>
</file>

<file path=ppt/tags/tag161.xml><?xml version="1.0" encoding="utf-8"?>
<p:tagLst xmlns:a="http://schemas.openxmlformats.org/drawingml/2006/main" xmlns:r="http://schemas.openxmlformats.org/officeDocument/2006/relationships"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DIAGRAM_GROUP_CODE" val="l1-5"/>
  <p:tag name="KSO_WM_UNIT_TYPE" val="i"/>
  <p:tag name="KSO_WM_UNIT_INDEX" val="2"/>
  <p:tag name="KSO_WM_UNIT_ID" val="custom20204458_23*i*2"/>
  <p:tag name="KSO_WM_TEMPLATE_CATEGORY" val="custom"/>
  <p:tag name="KSO_WM_TEMPLATE_INDEX" val="20204458"/>
  <p:tag name="KSO_WM_UNIT_LAYERLEVEL" val="1"/>
  <p:tag name="KSO_WM_TAG_VERSION" val="1.0"/>
  <p:tag name="KSO_WM_BEAUTIFY_FLAG" val="#wm#"/>
  <p:tag name="KSO_WM_UNIT_USESOURCEFORMAT_APPLY" val="1"/>
</p:tagLst>
</file>

<file path=ppt/tags/tag16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4313"/>
  <p:tag name="KSO_WM_SPECIAL_SOURCE" val="bdnull"/>
</p:tagLst>
</file>

<file path=ppt/tags/tag163.xml><?xml version="1.0" encoding="utf-8"?>
<p:tagLst xmlns:a="http://schemas.openxmlformats.org/drawingml/2006/main" xmlns:r="http://schemas.openxmlformats.org/officeDocument/2006/relationships"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DIAGRAM_GROUP_CODE" val="l1-5"/>
  <p:tag name="KSO_WM_UNIT_TYPE" val="i"/>
  <p:tag name="KSO_WM_UNIT_INDEX" val="2"/>
  <p:tag name="KSO_WM_UNIT_ID" val="custom20204458_23*i*2"/>
  <p:tag name="KSO_WM_TEMPLATE_CATEGORY" val="custom"/>
  <p:tag name="KSO_WM_TEMPLATE_INDEX" val="20204458"/>
  <p:tag name="KSO_WM_UNIT_LAYERLEVEL" val="1"/>
  <p:tag name="KSO_WM_TAG_VERSION" val="1.0"/>
  <p:tag name="KSO_WM_BEAUTIFY_FLAG" val="#wm#"/>
  <p:tag name="KSO_WM_UNIT_USESOURCEFORMAT_APPLY" val="1"/>
</p:tagLst>
</file>

<file path=ppt/tags/tag164.xml><?xml version="1.0" encoding="utf-8"?>
<p:tagLst xmlns:a="http://schemas.openxmlformats.org/drawingml/2006/main" xmlns:r="http://schemas.openxmlformats.org/officeDocument/2006/relationships" xmlns:p="http://schemas.openxmlformats.org/presentationml/2006/main">
  <p:tag name="KSO_WM_UNIT_TABLE_BEAUTIFY" val="smartTable{e1ab3519-2bdf-4f27-aa75-ac3d5fdec2aa}"/>
  <p:tag name="TABLE_RECT" val="108.1*390.8*503.85*138.6"/>
  <p:tag name="TABLE_EMPHASIZE_COLOR" val="16762549"/>
  <p:tag name="TABLE_ONEKEY_SKIN_IDX" val="0"/>
  <p:tag name="TABLE_SKINIDX" val="1"/>
  <p:tag name="TABLE_COLORIDX" val="4"/>
  <p:tag name="TABLE_COLOR_RGB" val="0x000000*0xFFFFFF*0x212121*0xFFFFFF*0xFFC6B5*0xEDEDDC*0xEED0B4*0xF5B0A5*0xE8F4F4*0xF0F0DD"/>
  <p:tag name="TABLE_ENDDRAG_ORIGIN_RECT" val="585*160"/>
  <p:tag name="TABLE_ENDDRAG_RECT" val="101*374*585*160"/>
</p:tagLst>
</file>

<file path=ppt/tags/tag16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4313"/>
  <p:tag name="KSO_WM_SPECIAL_SOURCE" val="bdnull"/>
</p:tagLst>
</file>

<file path=ppt/tags/tag166.xml><?xml version="1.0" encoding="utf-8"?>
<p:tagLst xmlns:a="http://schemas.openxmlformats.org/drawingml/2006/main" xmlns:r="http://schemas.openxmlformats.org/officeDocument/2006/relationships"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DIAGRAM_GROUP_CODE" val="l1-5"/>
  <p:tag name="KSO_WM_UNIT_TYPE" val="i"/>
  <p:tag name="KSO_WM_UNIT_INDEX" val="2"/>
  <p:tag name="KSO_WM_UNIT_ID" val="custom20204458_23*i*2"/>
  <p:tag name="KSO_WM_TEMPLATE_CATEGORY" val="custom"/>
  <p:tag name="KSO_WM_TEMPLATE_INDEX" val="20204458"/>
  <p:tag name="KSO_WM_UNIT_LAYERLEVEL" val="1"/>
  <p:tag name="KSO_WM_TAG_VERSION" val="1.0"/>
  <p:tag name="KSO_WM_BEAUTIFY_FLAG" val="#wm#"/>
  <p:tag name="KSO_WM_UNIT_USESOURCEFORMAT_APPLY" val="1"/>
</p:tagLst>
</file>

<file path=ppt/tags/tag16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4313"/>
  <p:tag name="KSO_WM_SPECIAL_SOURCE" val="bdnull"/>
</p:tagLst>
</file>

<file path=ppt/tags/tag168.xml><?xml version="1.0" encoding="utf-8"?>
<p:tagLst xmlns:a="http://schemas.openxmlformats.org/drawingml/2006/main" xmlns:r="http://schemas.openxmlformats.org/officeDocument/2006/relationships"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DIAGRAM_GROUP_CODE" val="l1-5"/>
  <p:tag name="KSO_WM_UNIT_TYPE" val="i"/>
  <p:tag name="KSO_WM_UNIT_INDEX" val="2"/>
  <p:tag name="KSO_WM_UNIT_ID" val="custom20204458_23*i*2"/>
  <p:tag name="KSO_WM_TEMPLATE_CATEGORY" val="custom"/>
  <p:tag name="KSO_WM_TEMPLATE_INDEX" val="20204458"/>
  <p:tag name="KSO_WM_UNIT_LAYERLEVEL" val="1"/>
  <p:tag name="KSO_WM_TAG_VERSION" val="1.0"/>
  <p:tag name="KSO_WM_BEAUTIFY_FLAG" val="#wm#"/>
  <p:tag name="KSO_WM_UNIT_USESOURCEFORMAT_APPLY" val="1"/>
</p:tagLst>
</file>

<file path=ppt/tags/tag16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4313"/>
  <p:tag name="KSO_WM_SPECIAL_SOURCE" val="bdnull"/>
</p:tagLst>
</file>

<file path=ppt/tags/tag170.xml><?xml version="1.0" encoding="utf-8"?>
<p:tagLst xmlns:a="http://schemas.openxmlformats.org/drawingml/2006/main" xmlns:r="http://schemas.openxmlformats.org/officeDocument/2006/relationships"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DIAGRAM_GROUP_CODE" val="l1-5"/>
  <p:tag name="KSO_WM_UNIT_TYPE" val="i"/>
  <p:tag name="KSO_WM_UNIT_INDEX" val="2"/>
  <p:tag name="KSO_WM_UNIT_ID" val="custom20204458_23*i*2"/>
  <p:tag name="KSO_WM_TEMPLATE_CATEGORY" val="custom"/>
  <p:tag name="KSO_WM_TEMPLATE_INDEX" val="20204458"/>
  <p:tag name="KSO_WM_UNIT_LAYERLEVEL" val="1"/>
  <p:tag name="KSO_WM_TAG_VERSION" val="1.0"/>
  <p:tag name="KSO_WM_BEAUTIFY_FLAG" val="#wm#"/>
  <p:tag name="KSO_WM_UNIT_USESOURCEFORMAT_APPLY" val="1"/>
</p:tagLst>
</file>

<file path=ppt/tags/tag17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4313"/>
  <p:tag name="KSO_WM_SPECIAL_SOURCE" val="bdnull"/>
</p:tagLst>
</file>

<file path=ppt/tags/tag172.xml><?xml version="1.0" encoding="utf-8"?>
<p:tagLst xmlns:a="http://schemas.openxmlformats.org/drawingml/2006/main" xmlns:r="http://schemas.openxmlformats.org/officeDocument/2006/relationships"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DIAGRAM_GROUP_CODE" val="l1-5"/>
  <p:tag name="KSO_WM_UNIT_TYPE" val="i"/>
  <p:tag name="KSO_WM_UNIT_INDEX" val="2"/>
  <p:tag name="KSO_WM_UNIT_ID" val="custom20204458_23*i*2"/>
  <p:tag name="KSO_WM_TEMPLATE_CATEGORY" val="custom"/>
  <p:tag name="KSO_WM_TEMPLATE_INDEX" val="20204458"/>
  <p:tag name="KSO_WM_UNIT_LAYERLEVEL" val="1"/>
  <p:tag name="KSO_WM_TAG_VERSION" val="1.0"/>
  <p:tag name="KSO_WM_BEAUTIFY_FLAG" val="#wm#"/>
  <p:tag name="KSO_WM_UNIT_USESOURCEFORMAT_APPLY" val="1"/>
</p:tagLst>
</file>

<file path=ppt/tags/tag17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4313"/>
  <p:tag name="KSO_WM_SPECIAL_SOURCE" val="bdnull"/>
</p:tagLst>
</file>

<file path=ppt/tags/tag174.xml><?xml version="1.0" encoding="utf-8"?>
<p:tagLst xmlns:a="http://schemas.openxmlformats.org/drawingml/2006/main" xmlns:r="http://schemas.openxmlformats.org/officeDocument/2006/relationships"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DIAGRAM_GROUP_CODE" val="l1-5"/>
  <p:tag name="KSO_WM_UNIT_TYPE" val="i"/>
  <p:tag name="KSO_WM_UNIT_INDEX" val="2"/>
  <p:tag name="KSO_WM_UNIT_ID" val="custom20204458_23*i*2"/>
  <p:tag name="KSO_WM_TEMPLATE_CATEGORY" val="custom"/>
  <p:tag name="KSO_WM_TEMPLATE_INDEX" val="20204458"/>
  <p:tag name="KSO_WM_UNIT_LAYERLEVEL" val="1"/>
  <p:tag name="KSO_WM_TAG_VERSION" val="1.0"/>
  <p:tag name="KSO_WM_BEAUTIFY_FLAG" val="#wm#"/>
  <p:tag name="KSO_WM_UNIT_USESOURCEFORMAT_APPLY" val="1"/>
</p:tagLst>
</file>

<file path=ppt/tags/tag17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4313"/>
  <p:tag name="KSO_WM_SPECIAL_SOURCE" val="bdnull"/>
</p:tagLst>
</file>

<file path=ppt/tags/tag176.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04313_35*a*1"/>
  <p:tag name="KSO_WM_TEMPLATE_CATEGORY" val="custom"/>
  <p:tag name="KSO_WM_TEMPLATE_INDEX" val="20204313"/>
  <p:tag name="KSO_WM_UNIT_LAYERLEVEL" val="1"/>
  <p:tag name="KSO_WM_TAG_VERSION" val="1.0"/>
  <p:tag name="KSO_WM_BEAUTIFY_FLAG" val="#wm#"/>
  <p:tag name="KSO_WM_UNIT_PRESET_TEXT" val="谢谢聆听"/>
</p:tagLst>
</file>

<file path=ppt/theme/theme1.xml><?xml version="1.0" encoding="utf-8"?>
<a:theme xmlns:a="http://schemas.openxmlformats.org/drawingml/2006/main" name="1_Office 主题​​">
  <a:themeElements>
    <a:clrScheme name="WPS主题色">
      <a:dk1>
        <a:srgbClr val="000000"/>
      </a:dk1>
      <a:lt1>
        <a:srgbClr val="FFFFFF"/>
      </a:lt1>
      <a:dk2>
        <a:srgbClr val="EFEDEC"/>
      </a:dk2>
      <a:lt2>
        <a:srgbClr val="FDFCFC"/>
      </a:lt2>
      <a:accent1>
        <a:srgbClr val="A66F4F"/>
      </a:accent1>
      <a:accent2>
        <a:srgbClr val="967A4E"/>
      </a:accent2>
      <a:accent3>
        <a:srgbClr val="818754"/>
      </a:accent3>
      <a:accent4>
        <a:srgbClr val="6C9362"/>
      </a:accent4>
      <a:accent5>
        <a:srgbClr val="5A9D7A"/>
      </a:accent5>
      <a:accent6>
        <a:srgbClr val="50A598"/>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820</Words>
  <Application>Microsoft Office PowerPoint</Application>
  <PresentationFormat>宽屏</PresentationFormat>
  <Paragraphs>86</Paragraphs>
  <Slides>10</Slides>
  <Notes>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10</vt:i4>
      </vt:variant>
    </vt:vector>
  </HeadingPairs>
  <TitlesOfParts>
    <vt:vector size="17" baseType="lpstr">
      <vt:lpstr>黑体</vt:lpstr>
      <vt:lpstr>微软雅黑</vt:lpstr>
      <vt:lpstr>Arial</vt:lpstr>
      <vt:lpstr>Calibri</vt:lpstr>
      <vt:lpstr>Times New Roman</vt:lpstr>
      <vt:lpstr>Wingdings</vt:lpstr>
      <vt:lpstr>1_Office 主题​​</vt:lpstr>
      <vt:lpstr>制作PPT前请仔细阅读如下注意事项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jiancaiwu</dc:creator>
  <cp:lastModifiedBy>PC</cp:lastModifiedBy>
  <cp:revision>317</cp:revision>
  <dcterms:created xsi:type="dcterms:W3CDTF">2015-07-17T02:38:00Z</dcterms:created>
  <dcterms:modified xsi:type="dcterms:W3CDTF">2026-08-31T06:25:26Z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2052-12.1.0.16929</vt:lpwstr>
  </property>
  <property fmtid="{D5CDD505-2E9C-101B-9397-08002B2CF9AE}" pid="3" name="ICV">
    <vt:lpwstr>32F328B1F92149F3983C2BBED136ED09</vt:lpwstr>
  </property>
</Properties>
</file>